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840" r:id="rId4"/>
  </p:sldMasterIdLst>
  <p:notesMasterIdLst>
    <p:notesMasterId r:id="rId40"/>
  </p:notesMasterIdLst>
  <p:handoutMasterIdLst>
    <p:handoutMasterId r:id="rId41"/>
  </p:handoutMasterIdLst>
  <p:sldIdLst>
    <p:sldId id="256" r:id="rId5"/>
    <p:sldId id="1149" r:id="rId6"/>
    <p:sldId id="1246" r:id="rId7"/>
    <p:sldId id="1168" r:id="rId8"/>
    <p:sldId id="1253" r:id="rId9"/>
    <p:sldId id="1153" r:id="rId10"/>
    <p:sldId id="1255" r:id="rId11"/>
    <p:sldId id="1204" r:id="rId12"/>
    <p:sldId id="1213" r:id="rId13"/>
    <p:sldId id="1171" r:id="rId14"/>
    <p:sldId id="1172" r:id="rId15"/>
    <p:sldId id="1173" r:id="rId16"/>
    <p:sldId id="1220" r:id="rId17"/>
    <p:sldId id="1221" r:id="rId18"/>
    <p:sldId id="1254" r:id="rId19"/>
    <p:sldId id="1222" r:id="rId20"/>
    <p:sldId id="1223" r:id="rId21"/>
    <p:sldId id="1224" r:id="rId22"/>
    <p:sldId id="1225" r:id="rId23"/>
    <p:sldId id="1227" r:id="rId24"/>
    <p:sldId id="1244" r:id="rId25"/>
    <p:sldId id="1252" r:id="rId26"/>
    <p:sldId id="1245" r:id="rId27"/>
    <p:sldId id="1226" r:id="rId28"/>
    <p:sldId id="1229" r:id="rId29"/>
    <p:sldId id="1228" r:id="rId30"/>
    <p:sldId id="1248" r:id="rId31"/>
    <p:sldId id="1232" r:id="rId32"/>
    <p:sldId id="1233" r:id="rId33"/>
    <p:sldId id="1231" r:id="rId34"/>
    <p:sldId id="1249" r:id="rId35"/>
    <p:sldId id="1250" r:id="rId36"/>
    <p:sldId id="1230" r:id="rId37"/>
    <p:sldId id="1234" r:id="rId38"/>
    <p:sldId id="268"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2"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DC2E3"/>
    <a:srgbClr val="FEE3AC"/>
    <a:srgbClr val="3D97CF"/>
    <a:srgbClr val="2A78A8"/>
    <a:srgbClr val="C8D5B1"/>
    <a:srgbClr val="FEEAC2"/>
    <a:srgbClr val="FDDA9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18603FDC-E32A-4AB5-989C-0864C3EAD2B8}">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9352" autoAdjust="0"/>
    <p:restoredTop sz="95226" autoAdjust="0"/>
  </p:normalViewPr>
  <p:slideViewPr>
    <p:cSldViewPr snapToGrid="0">
      <p:cViewPr varScale="1">
        <p:scale>
          <a:sx n="84" d="100"/>
          <a:sy n="84" d="100"/>
        </p:scale>
        <p:origin x="902" y="31"/>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63" d="100"/>
          <a:sy n="63" d="100"/>
        </p:scale>
        <p:origin x="1986" y="10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commentAuthors" Target="commentAuthor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notesMaster" Target="notesMasters/notesMaster1.xml"/><Relationship Id="rId45"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E71268B-8AC2-4239-8FAF-7C144C210720}" type="datetimeFigureOut">
              <a:rPr lang="en-US"/>
              <a:t>3/4/2023</a:t>
            </a:fld>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02BA2C8-71FC-43D0-BD87-0547616971FA}" type="slidenum">
              <a:rPr/>
              <a:t>‹#›</a:t>
            </a:fld>
            <a:endParaRPr/>
          </a:p>
        </p:txBody>
      </p:sp>
    </p:spTree>
    <p:extLst>
      <p:ext uri="{BB962C8B-B14F-4D97-AF65-F5344CB8AC3E}">
        <p14:creationId xmlns:p14="http://schemas.microsoft.com/office/powerpoint/2010/main" val="372921363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5AD8362-6D63-40AC-BAA9-90C3AE6D5875}" type="datetimeFigureOut">
              <a:rPr lang="en-US"/>
              <a:t>3/4/2023</a:t>
            </a:fld>
            <a:endParaRP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400550"/>
            <a:ext cx="5486400" cy="308610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6539446-6953-447E-A4E3-E7CFBF870046}" type="slidenum">
              <a:rPr/>
              <a:t>‹#›</a:t>
            </a:fld>
            <a:endParaRPr/>
          </a:p>
        </p:txBody>
      </p:sp>
    </p:spTree>
    <p:extLst>
      <p:ext uri="{BB962C8B-B14F-4D97-AF65-F5344CB8AC3E}">
        <p14:creationId xmlns:p14="http://schemas.microsoft.com/office/powerpoint/2010/main" val="14239292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water3"/>
          <p:cNvSpPr/>
          <p:nvPr/>
        </p:nvSpPr>
        <p:spPr>
          <a:xfrm>
            <a:off x="2552" y="5243131"/>
            <a:ext cx="12188952" cy="1614871"/>
          </a:xfrm>
          <a:prstGeom prst="rect">
            <a:avLst/>
          </a:prstGeom>
          <a:gradFill>
            <a:gsLst>
              <a:gs pos="833">
                <a:schemeClr val="accent2">
                  <a:lumMod val="60000"/>
                  <a:lumOff val="40000"/>
                  <a:alpha val="38000"/>
                </a:schemeClr>
              </a:gs>
              <a:gs pos="23000">
                <a:schemeClr val="accent2">
                  <a:lumMod val="60000"/>
                  <a:lumOff val="40000"/>
                </a:schemeClr>
              </a:gs>
              <a:gs pos="100000">
                <a:schemeClr val="accent2">
                  <a:lumMod val="20000"/>
                  <a:lumOff val="80000"/>
                  <a:alpha val="89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350"/>
          </a:p>
        </p:txBody>
      </p:sp>
      <p:sp>
        <p:nvSpPr>
          <p:cNvPr id="5" name="sky"/>
          <p:cNvSpPr/>
          <p:nvPr/>
        </p:nvSpPr>
        <p:spPr>
          <a:xfrm>
            <a:off x="2552" y="0"/>
            <a:ext cx="12188952" cy="5334000"/>
          </a:xfrm>
          <a:prstGeom prst="rect">
            <a:avLst/>
          </a:prstGeom>
          <a:gradFill>
            <a:gsLst>
              <a:gs pos="0">
                <a:schemeClr val="accent2">
                  <a:lumMod val="60000"/>
                  <a:lumOff val="40000"/>
                  <a:alpha val="80000"/>
                </a:schemeClr>
              </a:gs>
              <a:gs pos="99000">
                <a:schemeClr val="accent2">
                  <a:lumMod val="20000"/>
                  <a:lumOff val="80000"/>
                  <a:alpha val="6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350"/>
          </a:p>
        </p:txBody>
      </p:sp>
      <p:pic>
        <p:nvPicPr>
          <p:cNvPr id="6" name="water2"/>
          <p:cNvPicPr>
            <a:picLocks noChangeAspect="1"/>
          </p:cNvPicPr>
          <p:nvPr/>
        </p:nvPicPr>
        <p:blipFill rotWithShape="1">
          <a:blip r:embed="rId2" cstate="print">
            <a:extLst>
              <a:ext uri="{28A0092B-C50C-407E-A947-70E740481C1C}">
                <a14:useLocalDpi xmlns:a14="http://schemas.microsoft.com/office/drawing/2010/main" val="0"/>
              </a:ext>
            </a:extLst>
          </a:blip>
          <a:srcRect l="2674" r="9901"/>
          <a:stretch/>
        </p:blipFill>
        <p:spPr>
          <a:xfrm>
            <a:off x="-1425" y="5497899"/>
            <a:ext cx="12188952" cy="463209"/>
          </a:xfrm>
          <a:prstGeom prst="rect">
            <a:avLst/>
          </a:prstGeom>
          <a:noFill/>
          <a:ln>
            <a:noFill/>
          </a:ln>
        </p:spPr>
      </p:pic>
      <p:pic>
        <p:nvPicPr>
          <p:cNvPr id="7" name="water1"/>
          <p:cNvPicPr>
            <a:picLocks noChangeAspect="1"/>
          </p:cNvPicPr>
          <p:nvPr/>
        </p:nvPicPr>
        <p:blipFill rotWithShape="1">
          <a:blip r:embed="rId3" cstate="print">
            <a:duotone>
              <a:schemeClr val="accent2">
                <a:shade val="45000"/>
                <a:satMod val="135000"/>
              </a:schemeClr>
              <a:prstClr val="white"/>
            </a:duotone>
            <a:extLst>
              <a:ext uri="{28A0092B-C50C-407E-A947-70E740481C1C}">
                <a14:useLocalDpi xmlns:a14="http://schemas.microsoft.com/office/drawing/2010/main" val="0"/>
              </a:ext>
            </a:extLst>
          </a:blip>
          <a:srcRect l="6218" r="6356"/>
          <a:stretch/>
        </p:blipFill>
        <p:spPr>
          <a:xfrm flipH="1">
            <a:off x="-1425" y="5221111"/>
            <a:ext cx="12188952" cy="268288"/>
          </a:xfrm>
          <a:prstGeom prst="rect">
            <a:avLst/>
          </a:prstGeom>
          <a:noFill/>
          <a:ln>
            <a:noFill/>
          </a:ln>
        </p:spPr>
      </p:pic>
      <p:sp>
        <p:nvSpPr>
          <p:cNvPr id="8" name="Rectangle 7"/>
          <p:cNvSpPr/>
          <p:nvPr/>
        </p:nvSpPr>
        <p:spPr>
          <a:xfrm>
            <a:off x="-1425" y="5961106"/>
            <a:ext cx="12188952" cy="896846"/>
          </a:xfrm>
          <a:prstGeom prst="rect">
            <a:avLst/>
          </a:prstGeom>
          <a:gradFill>
            <a:gsLst>
              <a:gs pos="25000">
                <a:schemeClr val="accent6">
                  <a:lumMod val="60000"/>
                  <a:lumOff val="40000"/>
                  <a:alpha val="0"/>
                </a:schemeClr>
              </a:gs>
              <a:gs pos="100000">
                <a:schemeClr val="accent6"/>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350"/>
          </a:p>
        </p:txBody>
      </p:sp>
      <p:sp>
        <p:nvSpPr>
          <p:cNvPr id="2" name="Title 1"/>
          <p:cNvSpPr>
            <a:spLocks noGrp="1"/>
          </p:cNvSpPr>
          <p:nvPr>
            <p:ph type="ctrTitle"/>
          </p:nvPr>
        </p:nvSpPr>
        <p:spPr>
          <a:xfrm>
            <a:off x="1305872" y="1309047"/>
            <a:ext cx="9602789" cy="2667000"/>
          </a:xfrm>
        </p:spPr>
        <p:txBody>
          <a:bodyPr anchor="b">
            <a:noAutofit/>
          </a:bodyPr>
          <a:lstStyle>
            <a:lvl1pPr algn="ctr">
              <a:defRPr sz="4500"/>
            </a:lvl1pPr>
          </a:lstStyle>
          <a:p>
            <a:r>
              <a:rPr lang="en-US"/>
              <a:t>Click to edit Master title style</a:t>
            </a:r>
            <a:endParaRPr/>
          </a:p>
        </p:txBody>
      </p:sp>
      <p:sp>
        <p:nvSpPr>
          <p:cNvPr id="3" name="Subtitle 2"/>
          <p:cNvSpPr>
            <a:spLocks noGrp="1"/>
          </p:cNvSpPr>
          <p:nvPr>
            <p:ph type="subTitle" idx="1"/>
          </p:nvPr>
        </p:nvSpPr>
        <p:spPr>
          <a:xfrm>
            <a:off x="1305872" y="4038600"/>
            <a:ext cx="9601200" cy="990600"/>
          </a:xfrm>
        </p:spPr>
        <p:txBody>
          <a:bodyPr>
            <a:normAutofit/>
          </a:bodyPr>
          <a:lstStyle>
            <a:lvl1pPr marL="0" indent="0" algn="ctr">
              <a:spcBef>
                <a:spcPts val="0"/>
              </a:spcBef>
              <a:buNone/>
              <a:defRPr sz="1350" cap="all" baseline="0">
                <a:solidFill>
                  <a:schemeClr val="accent2"/>
                </a:solidFill>
              </a:defRPr>
            </a:lvl1pPr>
            <a:lvl2pPr marL="342900" indent="0" algn="ctr">
              <a:buNone/>
              <a:defRPr sz="2100"/>
            </a:lvl2pPr>
            <a:lvl3pPr marL="685800" indent="0" algn="ctr">
              <a:buNone/>
              <a:defRPr sz="1800"/>
            </a:lvl3pPr>
            <a:lvl4pPr marL="1028700" indent="0" algn="ctr">
              <a:buNone/>
              <a:defRPr sz="1500"/>
            </a:lvl4pPr>
            <a:lvl5pPr marL="1371600" indent="0" algn="ctr">
              <a:buNone/>
              <a:defRPr sz="1500"/>
            </a:lvl5pPr>
            <a:lvl6pPr marL="1714500" indent="0" algn="ctr">
              <a:buNone/>
              <a:defRPr sz="1500"/>
            </a:lvl6pPr>
            <a:lvl7pPr marL="2057400" indent="0" algn="ctr">
              <a:buNone/>
              <a:defRPr sz="1500"/>
            </a:lvl7pPr>
            <a:lvl8pPr marL="2400300" indent="0" algn="ctr">
              <a:buNone/>
              <a:defRPr sz="1500"/>
            </a:lvl8pPr>
            <a:lvl9pPr marL="2743200" indent="0" algn="ctr">
              <a:buNone/>
              <a:defRPr sz="1500"/>
            </a:lvl9pPr>
          </a:lstStyle>
          <a:p>
            <a:r>
              <a:rPr lang="en-US"/>
              <a:t>Click to edit Master subtitle style</a:t>
            </a:r>
            <a:endParaRPr/>
          </a:p>
        </p:txBody>
      </p:sp>
    </p:spTree>
    <p:extLst>
      <p:ext uri="{BB962C8B-B14F-4D97-AF65-F5344CB8AC3E}">
        <p14:creationId xmlns:p14="http://schemas.microsoft.com/office/powerpoint/2010/main" val="2942361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5F4E5243-F52A-4D37-9694-EB26C6C31910}" type="datetime1">
              <a:rPr lang="en-US"/>
              <a:t>3/4/2023</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4FAB73BC-B049-4115-A692-8D63A059BFB8}" type="slidenum">
              <a:rPr/>
              <a:t>‹#›</a:t>
            </a:fld>
            <a:endParaRPr/>
          </a:p>
        </p:txBody>
      </p:sp>
    </p:spTree>
    <p:extLst>
      <p:ext uri="{BB962C8B-B14F-4D97-AF65-F5344CB8AC3E}">
        <p14:creationId xmlns:p14="http://schemas.microsoft.com/office/powerpoint/2010/main" val="3536256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274638"/>
            <a:ext cx="2628900" cy="5440362"/>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838201" y="274638"/>
            <a:ext cx="7734300" cy="5440362"/>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3A77B6E1-634A-48DC-9E8B-D894023267EF}" type="datetime1">
              <a:rPr lang="en-US"/>
              <a:t>3/4/2023</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4FAB73BC-B049-4115-A692-8D63A059BFB8}" type="slidenum">
              <a:rPr/>
              <a:t>‹#›</a:t>
            </a:fld>
            <a:endParaRPr/>
          </a:p>
        </p:txBody>
      </p:sp>
    </p:spTree>
    <p:extLst>
      <p:ext uri="{BB962C8B-B14F-4D97-AF65-F5344CB8AC3E}">
        <p14:creationId xmlns:p14="http://schemas.microsoft.com/office/powerpoint/2010/main" val="1358651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7B2D3E9E-A95C-48F2-B4BF-A71542E0BE9A}" type="datetime1">
              <a:rPr lang="en-US"/>
              <a:t>3/4/2023</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4FAB73BC-B049-4115-A692-8D63A059BFB8}" type="slidenum">
              <a:rPr/>
              <a:t>‹#›</a:t>
            </a:fld>
            <a:endParaRPr/>
          </a:p>
        </p:txBody>
      </p:sp>
    </p:spTree>
    <p:extLst>
      <p:ext uri="{BB962C8B-B14F-4D97-AF65-F5344CB8AC3E}">
        <p14:creationId xmlns:p14="http://schemas.microsoft.com/office/powerpoint/2010/main" val="3405082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sky"/>
          <p:cNvSpPr/>
          <p:nvPr/>
        </p:nvSpPr>
        <p:spPr>
          <a:xfrm>
            <a:off x="2552" y="-1"/>
            <a:ext cx="12188952" cy="6858002"/>
          </a:xfrm>
          <a:prstGeom prst="rect">
            <a:avLst/>
          </a:prstGeom>
          <a:gradFill>
            <a:gsLst>
              <a:gs pos="0">
                <a:schemeClr val="accent2">
                  <a:lumMod val="60000"/>
                  <a:lumOff val="40000"/>
                  <a:alpha val="80000"/>
                </a:schemeClr>
              </a:gs>
              <a:gs pos="99000">
                <a:schemeClr val="accent2">
                  <a:lumMod val="20000"/>
                  <a:lumOff val="80000"/>
                  <a:alpha val="0"/>
                </a:scheme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617220" rtlCol="0" anchor="ctr"/>
          <a:lstStyle/>
          <a:p>
            <a:pPr algn="ctr"/>
            <a:endParaRPr sz="1350"/>
          </a:p>
        </p:txBody>
      </p:sp>
      <p:sp>
        <p:nvSpPr>
          <p:cNvPr id="2" name="Title 1"/>
          <p:cNvSpPr>
            <a:spLocks noGrp="1"/>
          </p:cNvSpPr>
          <p:nvPr>
            <p:ph type="title"/>
          </p:nvPr>
        </p:nvSpPr>
        <p:spPr>
          <a:xfrm>
            <a:off x="1293814" y="1309047"/>
            <a:ext cx="9601252" cy="2667000"/>
          </a:xfrm>
        </p:spPr>
        <p:txBody>
          <a:bodyPr anchor="b">
            <a:normAutofit/>
          </a:bodyPr>
          <a:lstStyle>
            <a:lvl1pPr algn="ctr">
              <a:defRPr sz="4500" b="0"/>
            </a:lvl1pPr>
          </a:lstStyle>
          <a:p>
            <a:r>
              <a:rPr lang="en-US"/>
              <a:t>Click to edit Master title style</a:t>
            </a:r>
            <a:endParaRPr/>
          </a:p>
        </p:txBody>
      </p:sp>
      <p:sp>
        <p:nvSpPr>
          <p:cNvPr id="3" name="Text Placeholder 2"/>
          <p:cNvSpPr>
            <a:spLocks noGrp="1"/>
          </p:cNvSpPr>
          <p:nvPr>
            <p:ph type="body" idx="1"/>
          </p:nvPr>
        </p:nvSpPr>
        <p:spPr>
          <a:xfrm>
            <a:off x="1293813" y="4038600"/>
            <a:ext cx="9601200" cy="1143000"/>
          </a:xfrm>
        </p:spPr>
        <p:txBody>
          <a:bodyPr anchor="t">
            <a:normAutofit/>
          </a:bodyPr>
          <a:lstStyle>
            <a:lvl1pPr marL="0" indent="0" algn="ctr">
              <a:spcBef>
                <a:spcPts val="0"/>
              </a:spcBef>
              <a:buNone/>
              <a:defRPr sz="1500" cap="all" baseline="0">
                <a:solidFill>
                  <a:schemeClr val="accent2">
                    <a:lumMod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50F84E2-2D7A-43CF-AC90-352A289A783A}" type="datetime1">
              <a:rPr lang="en-US"/>
              <a:t>3/4/2023</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4FAB73BC-B049-4115-A692-8D63A059BFB8}" type="slidenum">
              <a:rPr/>
              <a:t>‹#›</a:t>
            </a:fld>
            <a:endParaRPr/>
          </a:p>
        </p:txBody>
      </p:sp>
    </p:spTree>
    <p:extLst>
      <p:ext uri="{BB962C8B-B14F-4D97-AF65-F5344CB8AC3E}">
        <p14:creationId xmlns:p14="http://schemas.microsoft.com/office/powerpoint/2010/main" val="3043559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341120" y="1572768"/>
            <a:ext cx="4572000" cy="4142232"/>
          </a:xfrm>
        </p:spPr>
        <p:txBody>
          <a:bodyPr>
            <a:normAutofit/>
          </a:bodyPr>
          <a:lstStyle>
            <a:lvl1pPr>
              <a:defRPr sz="1500"/>
            </a:lvl1pPr>
            <a:lvl2pPr>
              <a:defRPr sz="1350"/>
            </a:lvl2pPr>
            <a:lvl3pPr>
              <a:defRPr sz="1200"/>
            </a:lvl3pPr>
            <a:lvl4pPr>
              <a:defRPr sz="1050"/>
            </a:lvl4pPr>
            <a:lvl5pPr>
              <a:defRPr sz="1050"/>
            </a:lvl5pPr>
            <a:lvl6pPr>
              <a:defRPr sz="1050"/>
            </a:lvl6pPr>
            <a:lvl7pPr>
              <a:defRPr sz="1050"/>
            </a:lvl7pPr>
            <a:lvl8pPr>
              <a:defRPr sz="1050"/>
            </a:lvl8pPr>
            <a:lvl9pPr>
              <a:defRPr sz="105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278880" y="1572768"/>
            <a:ext cx="4572000" cy="4142232"/>
          </a:xfrm>
        </p:spPr>
        <p:txBody>
          <a:bodyPr>
            <a:normAutofit/>
          </a:bodyPr>
          <a:lstStyle>
            <a:lvl1pPr>
              <a:defRPr sz="1500"/>
            </a:lvl1pPr>
            <a:lvl2pPr>
              <a:defRPr sz="1350"/>
            </a:lvl2pPr>
            <a:lvl3pPr>
              <a:defRPr sz="1200"/>
            </a:lvl3pPr>
            <a:lvl4pPr>
              <a:defRPr sz="1050"/>
            </a:lvl4pPr>
            <a:lvl5pPr>
              <a:defRPr sz="1050"/>
            </a:lvl5pPr>
            <a:lvl6pPr>
              <a:defRPr sz="1050"/>
            </a:lvl6pPr>
            <a:lvl7pPr>
              <a:defRPr sz="1050"/>
            </a:lvl7pPr>
            <a:lvl8pPr>
              <a:defRPr sz="1050"/>
            </a:lvl8pPr>
            <a:lvl9pPr>
              <a:defRPr sz="105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fld id="{F12952B5-7A2F-4CC8-B7CE-9234E21C2837}" type="datetime1">
              <a:rPr lang="en-US"/>
              <a:t>3/4/2023</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4FAB73BC-B049-4115-A692-8D63A059BFB8}" type="slidenum">
              <a:rPr/>
              <a:t>‹#›</a:t>
            </a:fld>
            <a:endParaRPr/>
          </a:p>
        </p:txBody>
      </p:sp>
    </p:spTree>
    <p:extLst>
      <p:ext uri="{BB962C8B-B14F-4D97-AF65-F5344CB8AC3E}">
        <p14:creationId xmlns:p14="http://schemas.microsoft.com/office/powerpoint/2010/main" val="42493787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341120" y="1572768"/>
            <a:ext cx="4572000" cy="766588"/>
          </a:xfrm>
        </p:spPr>
        <p:txBody>
          <a:bodyPr anchor="ctr">
            <a:normAutofit/>
          </a:bodyPr>
          <a:lstStyle>
            <a:lvl1pPr marL="0" indent="0">
              <a:spcBef>
                <a:spcPts val="0"/>
              </a:spcBef>
              <a:buNone/>
              <a:defRPr sz="1500" b="0"/>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1341120" y="2365861"/>
            <a:ext cx="4572000" cy="3349140"/>
          </a:xfrm>
        </p:spPr>
        <p:txBody>
          <a:bodyPr>
            <a:normAutofit/>
          </a:bodyPr>
          <a:lstStyle>
            <a:lvl1pPr>
              <a:defRPr sz="1350"/>
            </a:lvl1pPr>
            <a:lvl2pPr>
              <a:defRPr sz="1200"/>
            </a:lvl2pPr>
            <a:lvl3pPr>
              <a:defRPr sz="1050"/>
            </a:lvl3pPr>
            <a:lvl4pPr>
              <a:defRPr sz="900"/>
            </a:lvl4pPr>
            <a:lvl5pPr>
              <a:defRPr sz="900"/>
            </a:lvl5pPr>
            <a:lvl6pPr>
              <a:defRPr sz="900"/>
            </a:lvl6pPr>
            <a:lvl7pPr>
              <a:defRPr sz="900"/>
            </a:lvl7pPr>
            <a:lvl8pPr>
              <a:defRPr sz="900"/>
            </a:lvl8pPr>
            <a:lvl9pPr>
              <a:defRPr sz="9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6278880" y="1572768"/>
            <a:ext cx="4572000" cy="766588"/>
          </a:xfrm>
        </p:spPr>
        <p:txBody>
          <a:bodyPr anchor="ctr">
            <a:normAutofit/>
          </a:bodyPr>
          <a:lstStyle>
            <a:lvl1pPr marL="0" indent="0">
              <a:spcBef>
                <a:spcPts val="0"/>
              </a:spcBef>
              <a:buNone/>
              <a:defRPr sz="1500" b="0"/>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p:cNvSpPr>
            <a:spLocks noGrp="1"/>
          </p:cNvSpPr>
          <p:nvPr>
            <p:ph sz="quarter" idx="4"/>
          </p:nvPr>
        </p:nvSpPr>
        <p:spPr>
          <a:xfrm>
            <a:off x="6278880" y="2365861"/>
            <a:ext cx="4572000" cy="3349140"/>
          </a:xfrm>
        </p:spPr>
        <p:txBody>
          <a:bodyPr>
            <a:normAutofit/>
          </a:bodyPr>
          <a:lstStyle>
            <a:lvl1pPr>
              <a:defRPr sz="1350"/>
            </a:lvl1pPr>
            <a:lvl2pPr>
              <a:defRPr sz="1200"/>
            </a:lvl2pPr>
            <a:lvl3pPr>
              <a:defRPr sz="1050"/>
            </a:lvl3pPr>
            <a:lvl4pPr>
              <a:defRPr sz="900"/>
            </a:lvl4pPr>
            <a:lvl5pPr>
              <a:defRPr sz="900"/>
            </a:lvl5pPr>
            <a:lvl6pPr>
              <a:defRPr sz="900"/>
            </a:lvl6pPr>
            <a:lvl7pPr>
              <a:defRPr sz="900"/>
            </a:lvl7pPr>
            <a:lvl8pPr>
              <a:defRPr sz="900"/>
            </a:lvl8pPr>
            <a:lvl9pPr>
              <a:defRPr sz="9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7" name="Date Placeholder 6"/>
          <p:cNvSpPr>
            <a:spLocks noGrp="1"/>
          </p:cNvSpPr>
          <p:nvPr>
            <p:ph type="dt" sz="half" idx="10"/>
          </p:nvPr>
        </p:nvSpPr>
        <p:spPr/>
        <p:txBody>
          <a:bodyPr/>
          <a:lstStyle/>
          <a:p>
            <a:fld id="{CE1DA07A-9201-4B4B-BAF2-015AFA30F520}" type="datetime1">
              <a:rPr lang="en-US"/>
              <a:t>3/4/2023</a:t>
            </a:fld>
            <a:endParaRPr/>
          </a:p>
        </p:txBody>
      </p:sp>
      <p:sp>
        <p:nvSpPr>
          <p:cNvPr id="8" name="Footer Placeholder 7"/>
          <p:cNvSpPr>
            <a:spLocks noGrp="1"/>
          </p:cNvSpPr>
          <p:nvPr>
            <p:ph type="ftr" sz="quarter" idx="11"/>
          </p:nvPr>
        </p:nvSpPr>
        <p:spPr/>
        <p:txBody>
          <a:bodyPr/>
          <a:lstStyle/>
          <a:p>
            <a:endParaRPr/>
          </a:p>
        </p:txBody>
      </p:sp>
      <p:sp>
        <p:nvSpPr>
          <p:cNvPr id="9" name="Slide Number Placeholder 8"/>
          <p:cNvSpPr>
            <a:spLocks noGrp="1"/>
          </p:cNvSpPr>
          <p:nvPr>
            <p:ph type="sldNum" sz="quarter" idx="12"/>
          </p:nvPr>
        </p:nvSpPr>
        <p:spPr/>
        <p:txBody>
          <a:bodyPr/>
          <a:lstStyle/>
          <a:p>
            <a:fld id="{4FAB73BC-B049-4115-A692-8D63A059BFB8}" type="slidenum">
              <a:rPr/>
              <a:t>‹#›</a:t>
            </a:fld>
            <a:endParaRPr/>
          </a:p>
        </p:txBody>
      </p:sp>
      <p:sp>
        <p:nvSpPr>
          <p:cNvPr id="10" name="Title 9"/>
          <p:cNvSpPr>
            <a:spLocks noGrp="1"/>
          </p:cNvSpPr>
          <p:nvPr>
            <p:ph type="title"/>
          </p:nvPr>
        </p:nvSpPr>
        <p:spPr/>
        <p:txBody>
          <a:bodyPr/>
          <a:lstStyle/>
          <a:p>
            <a:r>
              <a:rPr lang="en-US"/>
              <a:t>Click to edit Master title style</a:t>
            </a:r>
            <a:endParaRPr/>
          </a:p>
        </p:txBody>
      </p:sp>
    </p:spTree>
    <p:extLst>
      <p:ext uri="{BB962C8B-B14F-4D97-AF65-F5344CB8AC3E}">
        <p14:creationId xmlns:p14="http://schemas.microsoft.com/office/powerpoint/2010/main" val="1072378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73D7E00A-486F-4252-8B1D-E32645521F49}" type="datetime1">
              <a:rPr lang="en-US"/>
              <a:t>3/4/2023</a:t>
            </a:fld>
            <a:endParaRPr/>
          </a:p>
        </p:txBody>
      </p:sp>
      <p:sp>
        <p:nvSpPr>
          <p:cNvPr id="4" name="Footer Placeholder 3"/>
          <p:cNvSpPr>
            <a:spLocks noGrp="1"/>
          </p:cNvSpPr>
          <p:nvPr>
            <p:ph type="ftr" sz="quarter" idx="11"/>
          </p:nvPr>
        </p:nvSpPr>
        <p:spPr/>
        <p:txBody>
          <a:bodyPr/>
          <a:lstStyle/>
          <a:p>
            <a:endParaRPr/>
          </a:p>
        </p:txBody>
      </p:sp>
      <p:sp>
        <p:nvSpPr>
          <p:cNvPr id="5" name="Slide Number Placeholder 4"/>
          <p:cNvSpPr>
            <a:spLocks noGrp="1"/>
          </p:cNvSpPr>
          <p:nvPr>
            <p:ph type="sldNum" sz="quarter" idx="12"/>
          </p:nvPr>
        </p:nvSpPr>
        <p:spPr/>
        <p:txBody>
          <a:bodyPr/>
          <a:lstStyle/>
          <a:p>
            <a:fld id="{4FAB73BC-B049-4115-A692-8D63A059BFB8}" type="slidenum">
              <a:rPr/>
              <a:t>‹#›</a:t>
            </a:fld>
            <a:endParaRPr/>
          </a:p>
        </p:txBody>
      </p:sp>
      <p:sp>
        <p:nvSpPr>
          <p:cNvPr id="6" name="Title 5"/>
          <p:cNvSpPr>
            <a:spLocks noGrp="1"/>
          </p:cNvSpPr>
          <p:nvPr>
            <p:ph type="title"/>
          </p:nvPr>
        </p:nvSpPr>
        <p:spPr/>
        <p:txBody>
          <a:bodyPr/>
          <a:lstStyle/>
          <a:p>
            <a:r>
              <a:rPr lang="en-US"/>
              <a:t>Click to edit Master title style</a:t>
            </a:r>
            <a:endParaRPr/>
          </a:p>
        </p:txBody>
      </p:sp>
    </p:spTree>
    <p:extLst>
      <p:ext uri="{BB962C8B-B14F-4D97-AF65-F5344CB8AC3E}">
        <p14:creationId xmlns:p14="http://schemas.microsoft.com/office/powerpoint/2010/main" val="36818866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sky"/>
          <p:cNvSpPr/>
          <p:nvPr/>
        </p:nvSpPr>
        <p:spPr>
          <a:xfrm>
            <a:off x="2552" y="-1"/>
            <a:ext cx="12188952" cy="6858002"/>
          </a:xfrm>
          <a:prstGeom prst="rect">
            <a:avLst/>
          </a:prstGeom>
          <a:gradFill>
            <a:gsLst>
              <a:gs pos="0">
                <a:schemeClr val="accent2">
                  <a:lumMod val="60000"/>
                  <a:lumOff val="40000"/>
                  <a:alpha val="80000"/>
                </a:schemeClr>
              </a:gs>
              <a:gs pos="99000">
                <a:schemeClr val="accent2">
                  <a:lumMod val="20000"/>
                  <a:lumOff val="80000"/>
                  <a:alpha val="0"/>
                </a:scheme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617220" rtlCol="0" anchor="ctr"/>
          <a:lstStyle/>
          <a:p>
            <a:pPr algn="ctr"/>
            <a:endParaRPr sz="1350"/>
          </a:p>
        </p:txBody>
      </p:sp>
      <p:sp>
        <p:nvSpPr>
          <p:cNvPr id="2" name="Date Placeholder 1"/>
          <p:cNvSpPr>
            <a:spLocks noGrp="1"/>
          </p:cNvSpPr>
          <p:nvPr>
            <p:ph type="dt" sz="half" idx="10"/>
          </p:nvPr>
        </p:nvSpPr>
        <p:spPr/>
        <p:txBody>
          <a:bodyPr/>
          <a:lstStyle/>
          <a:p>
            <a:fld id="{8DDF5F92-E675-4B36-9A60-69A962A68675}" type="datetime1">
              <a:rPr lang="en-US"/>
              <a:t>3/4/2023</a:t>
            </a:fld>
            <a:endParaRPr/>
          </a:p>
        </p:txBody>
      </p:sp>
      <p:sp>
        <p:nvSpPr>
          <p:cNvPr id="3" name="Footer Placeholder 2"/>
          <p:cNvSpPr>
            <a:spLocks noGrp="1"/>
          </p:cNvSpPr>
          <p:nvPr>
            <p:ph type="ftr" sz="quarter" idx="11"/>
          </p:nvPr>
        </p:nvSpPr>
        <p:spPr/>
        <p:txBody>
          <a:bodyPr/>
          <a:lstStyle/>
          <a:p>
            <a:endParaRPr/>
          </a:p>
        </p:txBody>
      </p:sp>
      <p:sp>
        <p:nvSpPr>
          <p:cNvPr id="4" name="Slide Number Placeholder 3"/>
          <p:cNvSpPr>
            <a:spLocks noGrp="1"/>
          </p:cNvSpPr>
          <p:nvPr>
            <p:ph type="sldNum" sz="quarter" idx="12"/>
          </p:nvPr>
        </p:nvSpPr>
        <p:spPr/>
        <p:txBody>
          <a:bodyPr/>
          <a:lstStyle/>
          <a:p>
            <a:fld id="{4FAB73BC-B049-4115-A692-8D63A059BFB8}" type="slidenum">
              <a:rPr/>
              <a:t>‹#›</a:t>
            </a:fld>
            <a:endParaRPr/>
          </a:p>
        </p:txBody>
      </p:sp>
    </p:spTree>
    <p:extLst>
      <p:ext uri="{BB962C8B-B14F-4D97-AF65-F5344CB8AC3E}">
        <p14:creationId xmlns:p14="http://schemas.microsoft.com/office/powerpoint/2010/main" val="492262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27480" y="762000"/>
            <a:ext cx="3377133" cy="2743200"/>
          </a:xfrm>
        </p:spPr>
        <p:txBody>
          <a:bodyPr anchor="b">
            <a:normAutofit/>
          </a:bodyPr>
          <a:lstStyle>
            <a:lvl1pPr>
              <a:defRPr sz="2400" b="0"/>
            </a:lvl1pPr>
          </a:lstStyle>
          <a:p>
            <a:r>
              <a:rPr lang="en-US"/>
              <a:t>Click to edit Master title style</a:t>
            </a:r>
            <a:endParaRPr/>
          </a:p>
        </p:txBody>
      </p:sp>
      <p:sp>
        <p:nvSpPr>
          <p:cNvPr id="3" name="Content Placeholder 2"/>
          <p:cNvSpPr>
            <a:spLocks noGrp="1"/>
          </p:cNvSpPr>
          <p:nvPr>
            <p:ph idx="1"/>
          </p:nvPr>
        </p:nvSpPr>
        <p:spPr>
          <a:xfrm>
            <a:off x="760413" y="685800"/>
            <a:ext cx="6858000" cy="4572000"/>
          </a:xfrm>
        </p:spPr>
        <p:txBody>
          <a:bodyPr>
            <a:normAutofit/>
          </a:bodyPr>
          <a:lstStyle>
            <a:lvl1pPr>
              <a:defRPr sz="1500"/>
            </a:lvl1pPr>
            <a:lvl2pPr>
              <a:defRPr sz="1350"/>
            </a:lvl2pPr>
            <a:lvl3pPr>
              <a:defRPr sz="1200"/>
            </a:lvl3pPr>
            <a:lvl4pPr>
              <a:defRPr sz="1050"/>
            </a:lvl4pPr>
            <a:lvl5pPr>
              <a:defRPr sz="1050"/>
            </a:lvl5pPr>
            <a:lvl6pPr>
              <a:defRPr sz="1050"/>
            </a:lvl6pPr>
            <a:lvl7pPr>
              <a:defRPr sz="1050"/>
            </a:lvl7pPr>
            <a:lvl8pPr>
              <a:defRPr sz="1050"/>
            </a:lvl8pPr>
            <a:lvl9pPr>
              <a:defRPr sz="105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Text Placeholder 3"/>
          <p:cNvSpPr>
            <a:spLocks noGrp="1"/>
          </p:cNvSpPr>
          <p:nvPr>
            <p:ph type="body" sz="half" idx="2"/>
          </p:nvPr>
        </p:nvSpPr>
        <p:spPr>
          <a:xfrm>
            <a:off x="8127480" y="3554104"/>
            <a:ext cx="3377133" cy="1703696"/>
          </a:xfrm>
        </p:spPr>
        <p:txBody>
          <a:bodyPr>
            <a:normAutofit/>
          </a:bodyPr>
          <a:lstStyle>
            <a:lvl1pPr marL="0" indent="0">
              <a:lnSpc>
                <a:spcPct val="90000"/>
              </a:lnSpc>
              <a:spcBef>
                <a:spcPts val="600"/>
              </a:spcBef>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5" name="Date Placeholder 4"/>
          <p:cNvSpPr>
            <a:spLocks noGrp="1"/>
          </p:cNvSpPr>
          <p:nvPr>
            <p:ph type="dt" sz="half" idx="10"/>
          </p:nvPr>
        </p:nvSpPr>
        <p:spPr/>
        <p:txBody>
          <a:bodyPr/>
          <a:lstStyle/>
          <a:p>
            <a:fld id="{AF6E2C9B-5FA2-460D-9BE7-B0812FC2A6FF}" type="datetime1">
              <a:rPr lang="en-US"/>
              <a:t>3/4/2023</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4FAB73BC-B049-4115-A692-8D63A059BFB8}" type="slidenum">
              <a:rPr/>
              <a:t>‹#›</a:t>
            </a:fld>
            <a:endParaRPr/>
          </a:p>
        </p:txBody>
      </p:sp>
    </p:spTree>
    <p:extLst>
      <p:ext uri="{BB962C8B-B14F-4D97-AF65-F5344CB8AC3E}">
        <p14:creationId xmlns:p14="http://schemas.microsoft.com/office/powerpoint/2010/main" val="14838976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27480" y="762000"/>
            <a:ext cx="3377133" cy="2743200"/>
          </a:xfrm>
        </p:spPr>
        <p:txBody>
          <a:bodyPr anchor="b">
            <a:normAutofit/>
          </a:bodyPr>
          <a:lstStyle>
            <a:lvl1pPr>
              <a:defRPr sz="2550" b="0"/>
            </a:lvl1pPr>
          </a:lstStyle>
          <a:p>
            <a:r>
              <a:rPr lang="en-US"/>
              <a:t>Click to edit Master title style</a:t>
            </a:r>
            <a:endParaRPr/>
          </a:p>
        </p:txBody>
      </p:sp>
      <p:sp>
        <p:nvSpPr>
          <p:cNvPr id="3" name="Picture Placeholder 2"/>
          <p:cNvSpPr>
            <a:spLocks noGrp="1"/>
          </p:cNvSpPr>
          <p:nvPr>
            <p:ph type="pic" idx="1"/>
          </p:nvPr>
        </p:nvSpPr>
        <p:spPr>
          <a:xfrm>
            <a:off x="760413" y="685800"/>
            <a:ext cx="6858000" cy="4572000"/>
          </a:xfrm>
          <a:solidFill>
            <a:schemeClr val="bg1">
              <a:lumMod val="95000"/>
            </a:schemeClr>
          </a:solidFill>
        </p:spPr>
        <p:txBody>
          <a:bodyPr>
            <a:normAutofit/>
          </a:bodyPr>
          <a:lstStyle>
            <a:lvl1pPr marL="0" indent="0" algn="ctr">
              <a:buNone/>
              <a:defRPr sz="18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a:p>
        </p:txBody>
      </p:sp>
      <p:sp>
        <p:nvSpPr>
          <p:cNvPr id="4" name="Text Placeholder 3"/>
          <p:cNvSpPr>
            <a:spLocks noGrp="1"/>
          </p:cNvSpPr>
          <p:nvPr>
            <p:ph type="body" sz="half" idx="2"/>
          </p:nvPr>
        </p:nvSpPr>
        <p:spPr>
          <a:xfrm>
            <a:off x="8127480" y="3554104"/>
            <a:ext cx="3377133" cy="1703696"/>
          </a:xfrm>
        </p:spPr>
        <p:txBody>
          <a:bodyPr>
            <a:normAutofit/>
          </a:bodyPr>
          <a:lstStyle>
            <a:lvl1pPr marL="0" indent="0">
              <a:lnSpc>
                <a:spcPct val="100000"/>
              </a:lnSpc>
              <a:spcBef>
                <a:spcPts val="600"/>
              </a:spcBef>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5" name="Date Placeholder 4"/>
          <p:cNvSpPr>
            <a:spLocks noGrp="1"/>
          </p:cNvSpPr>
          <p:nvPr>
            <p:ph type="dt" sz="half" idx="10"/>
          </p:nvPr>
        </p:nvSpPr>
        <p:spPr/>
        <p:txBody>
          <a:bodyPr/>
          <a:lstStyle/>
          <a:p>
            <a:fld id="{1D374940-A916-4C8B-9648-02A2D3898F9E}" type="datetime1">
              <a:rPr lang="en-US"/>
              <a:t>3/4/2023</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4FAB73BC-B049-4115-A692-8D63A059BFB8}" type="slidenum">
              <a:rPr/>
              <a:t>‹#›</a:t>
            </a:fld>
            <a:endParaRPr/>
          </a:p>
        </p:txBody>
      </p:sp>
    </p:spTree>
    <p:extLst>
      <p:ext uri="{BB962C8B-B14F-4D97-AF65-F5344CB8AC3E}">
        <p14:creationId xmlns:p14="http://schemas.microsoft.com/office/powerpoint/2010/main" val="4216615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sky"/>
          <p:cNvSpPr/>
          <p:nvPr/>
        </p:nvSpPr>
        <p:spPr>
          <a:xfrm>
            <a:off x="2552" y="-1"/>
            <a:ext cx="12188952" cy="6858002"/>
          </a:xfrm>
          <a:prstGeom prst="rect">
            <a:avLst/>
          </a:prstGeom>
          <a:gradFill>
            <a:gsLst>
              <a:gs pos="0">
                <a:schemeClr val="accent2">
                  <a:lumMod val="60000"/>
                  <a:lumOff val="40000"/>
                  <a:alpha val="58000"/>
                </a:schemeClr>
              </a:gs>
              <a:gs pos="88000">
                <a:schemeClr val="accent2">
                  <a:lumMod val="20000"/>
                  <a:lumOff val="80000"/>
                  <a:alpha val="6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617220" rtlCol="0" anchor="ctr"/>
          <a:lstStyle/>
          <a:p>
            <a:pPr algn="ctr"/>
            <a:endParaRPr sz="1350"/>
          </a:p>
        </p:txBody>
      </p:sp>
      <p:sp>
        <p:nvSpPr>
          <p:cNvPr id="8" name="water3"/>
          <p:cNvSpPr/>
          <p:nvPr/>
        </p:nvSpPr>
        <p:spPr>
          <a:xfrm>
            <a:off x="2552" y="6064103"/>
            <a:ext cx="12188952" cy="793899"/>
          </a:xfrm>
          <a:prstGeom prst="rect">
            <a:avLst/>
          </a:prstGeom>
          <a:gradFill>
            <a:gsLst>
              <a:gs pos="833">
                <a:schemeClr val="accent2">
                  <a:lumMod val="60000"/>
                  <a:lumOff val="40000"/>
                  <a:alpha val="38000"/>
                </a:schemeClr>
              </a:gs>
              <a:gs pos="49000">
                <a:schemeClr val="accent2">
                  <a:lumMod val="60000"/>
                  <a:lumOff val="40000"/>
                </a:schemeClr>
              </a:gs>
              <a:gs pos="100000">
                <a:schemeClr val="accent2">
                  <a:lumMod val="20000"/>
                  <a:lumOff val="80000"/>
                  <a:alpha val="89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350"/>
          </a:p>
        </p:txBody>
      </p:sp>
      <p:pic>
        <p:nvPicPr>
          <p:cNvPr id="9" name="water2"/>
          <p:cNvPicPr>
            <a:picLocks noChangeAspect="1"/>
          </p:cNvPicPr>
          <p:nvPr/>
        </p:nvPicPr>
        <p:blipFill rotWithShape="1">
          <a:blip r:embed="rId13" cstate="print">
            <a:extLst>
              <a:ext uri="{28A0092B-C50C-407E-A947-70E740481C1C}">
                <a14:useLocalDpi xmlns:a14="http://schemas.microsoft.com/office/drawing/2010/main" val="0"/>
              </a:ext>
            </a:extLst>
          </a:blip>
          <a:srcRect l="2674" r="9901"/>
          <a:stretch/>
        </p:blipFill>
        <p:spPr>
          <a:xfrm>
            <a:off x="-1425" y="6256183"/>
            <a:ext cx="12188952" cy="463209"/>
          </a:xfrm>
          <a:prstGeom prst="rect">
            <a:avLst/>
          </a:prstGeom>
          <a:noFill/>
          <a:ln>
            <a:noFill/>
          </a:ln>
        </p:spPr>
      </p:pic>
      <p:pic>
        <p:nvPicPr>
          <p:cNvPr id="10" name="water1"/>
          <p:cNvPicPr>
            <a:picLocks noChangeAspect="1"/>
          </p:cNvPicPr>
          <p:nvPr/>
        </p:nvPicPr>
        <p:blipFill rotWithShape="1">
          <a:blip r:embed="rId14" cstate="print">
            <a:duotone>
              <a:schemeClr val="accent2">
                <a:shade val="45000"/>
                <a:satMod val="135000"/>
              </a:schemeClr>
              <a:prstClr val="white"/>
            </a:duotone>
            <a:extLst>
              <a:ext uri="{28A0092B-C50C-407E-A947-70E740481C1C}">
                <a14:useLocalDpi xmlns:a14="http://schemas.microsoft.com/office/drawing/2010/main" val="0"/>
              </a:ext>
            </a:extLst>
          </a:blip>
          <a:srcRect l="6218" r="6356"/>
          <a:stretch/>
        </p:blipFill>
        <p:spPr>
          <a:xfrm flipH="1">
            <a:off x="-1425" y="5979395"/>
            <a:ext cx="12188952" cy="268288"/>
          </a:xfrm>
          <a:prstGeom prst="rect">
            <a:avLst/>
          </a:prstGeom>
          <a:noFill/>
          <a:ln>
            <a:noFill/>
          </a:ln>
        </p:spPr>
      </p:pic>
      <p:sp>
        <p:nvSpPr>
          <p:cNvPr id="2" name="Title Placeholder 1"/>
          <p:cNvSpPr>
            <a:spLocks noGrp="1"/>
          </p:cNvSpPr>
          <p:nvPr>
            <p:ph type="title"/>
          </p:nvPr>
        </p:nvSpPr>
        <p:spPr>
          <a:xfrm>
            <a:off x="1341122" y="265176"/>
            <a:ext cx="9509759" cy="1088136"/>
          </a:xfrm>
          <a:prstGeom prst="rect">
            <a:avLst/>
          </a:prstGeom>
        </p:spPr>
        <p:txBody>
          <a:bodyPr vert="horz" lIns="91440" tIns="45720" rIns="91440" bIns="45720" rtlCol="0" anchor="b">
            <a:normAutofit/>
          </a:bodyPr>
          <a:lstStyle/>
          <a:p>
            <a:r>
              <a:rPr lang="en-US"/>
              <a:t>Click to edit Master title style</a:t>
            </a:r>
            <a:endParaRPr/>
          </a:p>
        </p:txBody>
      </p:sp>
      <p:sp>
        <p:nvSpPr>
          <p:cNvPr id="3" name="Text Placeholder 2"/>
          <p:cNvSpPr>
            <a:spLocks noGrp="1"/>
          </p:cNvSpPr>
          <p:nvPr>
            <p:ph type="body" idx="1"/>
          </p:nvPr>
        </p:nvSpPr>
        <p:spPr>
          <a:xfrm>
            <a:off x="1341120" y="1572768"/>
            <a:ext cx="9509760" cy="414223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2"/>
          </p:nvPr>
        </p:nvSpPr>
        <p:spPr>
          <a:xfrm>
            <a:off x="8875776" y="6601968"/>
            <a:ext cx="960120" cy="237744"/>
          </a:xfrm>
          <a:prstGeom prst="rect">
            <a:avLst/>
          </a:prstGeom>
        </p:spPr>
        <p:txBody>
          <a:bodyPr vert="horz" lIns="91440" tIns="45720" rIns="91440" bIns="45720" rtlCol="0" anchor="ctr"/>
          <a:lstStyle>
            <a:lvl1pPr algn="l">
              <a:defRPr sz="600" cap="all" baseline="0">
                <a:solidFill>
                  <a:schemeClr val="tx1"/>
                </a:solidFill>
              </a:defRPr>
            </a:lvl1pPr>
          </a:lstStyle>
          <a:p>
            <a:fld id="{5586B75A-687E-405C-8A0B-8D00578BA2C3}" type="datetime1">
              <a:rPr lang="en-US"/>
              <a:pPr/>
              <a:t>3/4/2023</a:t>
            </a:fld>
            <a:endParaRPr/>
          </a:p>
        </p:txBody>
      </p:sp>
      <p:sp>
        <p:nvSpPr>
          <p:cNvPr id="5" name="Footer Placeholder 4"/>
          <p:cNvSpPr>
            <a:spLocks noGrp="1"/>
          </p:cNvSpPr>
          <p:nvPr>
            <p:ph type="ftr" sz="quarter" idx="3"/>
          </p:nvPr>
        </p:nvSpPr>
        <p:spPr>
          <a:xfrm>
            <a:off x="1341120" y="6601968"/>
            <a:ext cx="7159752" cy="237744"/>
          </a:xfrm>
          <a:prstGeom prst="rect">
            <a:avLst/>
          </a:prstGeom>
        </p:spPr>
        <p:txBody>
          <a:bodyPr vert="horz" lIns="91440" tIns="45720" rIns="91440" bIns="45720" rtlCol="0" anchor="ctr"/>
          <a:lstStyle>
            <a:lvl1pPr algn="l">
              <a:defRPr sz="600" cap="all" baseline="0">
                <a:solidFill>
                  <a:schemeClr val="tx1"/>
                </a:solidFill>
              </a:defRPr>
            </a:lvl1pPr>
          </a:lstStyle>
          <a:p>
            <a:endParaRPr/>
          </a:p>
        </p:txBody>
      </p:sp>
      <p:sp>
        <p:nvSpPr>
          <p:cNvPr id="6" name="Slide Number Placeholder 5"/>
          <p:cNvSpPr>
            <a:spLocks noGrp="1"/>
          </p:cNvSpPr>
          <p:nvPr>
            <p:ph type="sldNum" sz="quarter" idx="4"/>
          </p:nvPr>
        </p:nvSpPr>
        <p:spPr>
          <a:xfrm>
            <a:off x="10210800" y="6601968"/>
            <a:ext cx="640080" cy="237744"/>
          </a:xfrm>
          <a:prstGeom prst="rect">
            <a:avLst/>
          </a:prstGeom>
        </p:spPr>
        <p:txBody>
          <a:bodyPr vert="horz" lIns="91440" tIns="45720" rIns="91440" bIns="45720" rtlCol="0" anchor="ctr"/>
          <a:lstStyle>
            <a:lvl1pPr algn="r">
              <a:defRPr sz="600" cap="all" baseline="0">
                <a:solidFill>
                  <a:schemeClr val="tx1"/>
                </a:solidFill>
              </a:defRPr>
            </a:lvl1pPr>
          </a:lstStyle>
          <a:p>
            <a:fld id="{4FAB73BC-B049-4115-A692-8D63A059BFB8}" type="slidenum">
              <a:rPr/>
              <a:pPr/>
              <a:t>‹#›</a:t>
            </a:fld>
            <a:endParaRPr/>
          </a:p>
        </p:txBody>
      </p:sp>
    </p:spTree>
    <p:extLst>
      <p:ext uri="{BB962C8B-B14F-4D97-AF65-F5344CB8AC3E}">
        <p14:creationId xmlns:p14="http://schemas.microsoft.com/office/powerpoint/2010/main" val="3877551537"/>
      </p:ext>
    </p:extLst>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685800" rtl="0" eaLnBrk="1" latinLnBrk="0" hangingPunct="1">
        <a:lnSpc>
          <a:spcPct val="90000"/>
        </a:lnSpc>
        <a:spcBef>
          <a:spcPct val="0"/>
        </a:spcBef>
        <a:buNone/>
        <a:defRPr sz="2850" kern="1200">
          <a:solidFill>
            <a:schemeClr val="accent2">
              <a:lumMod val="50000"/>
            </a:schemeClr>
          </a:solidFill>
          <a:latin typeface="+mj-lt"/>
          <a:ea typeface="+mj-ea"/>
          <a:cs typeface="+mj-cs"/>
        </a:defRPr>
      </a:lvl1pPr>
    </p:titleStyle>
    <p:bodyStyle>
      <a:lvl1pPr marL="205740" indent="-171450" algn="l" defTabSz="685800" rtl="0" eaLnBrk="1" latinLnBrk="0" hangingPunct="1">
        <a:lnSpc>
          <a:spcPct val="90000"/>
        </a:lnSpc>
        <a:spcBef>
          <a:spcPts val="1350"/>
        </a:spcBef>
        <a:buSzPct val="100000"/>
        <a:buFont typeface="Arial" pitchFamily="34" charset="0"/>
        <a:buChar char="•"/>
        <a:defRPr sz="1500" kern="1200">
          <a:solidFill>
            <a:schemeClr val="accent2">
              <a:lumMod val="75000"/>
            </a:schemeClr>
          </a:solidFill>
          <a:latin typeface="+mn-lt"/>
          <a:ea typeface="+mn-ea"/>
          <a:cs typeface="+mn-cs"/>
        </a:defRPr>
      </a:lvl1pPr>
      <a:lvl2pPr marL="411480" indent="-171450" algn="l" defTabSz="685800" rtl="0" eaLnBrk="1" latinLnBrk="0" hangingPunct="1">
        <a:lnSpc>
          <a:spcPct val="90000"/>
        </a:lnSpc>
        <a:spcBef>
          <a:spcPts val="750"/>
        </a:spcBef>
        <a:buSzPct val="100000"/>
        <a:buFont typeface="Arial" pitchFamily="34" charset="0"/>
        <a:buChar char="•"/>
        <a:defRPr sz="1350" kern="1200">
          <a:solidFill>
            <a:schemeClr val="accent2">
              <a:lumMod val="75000"/>
            </a:schemeClr>
          </a:solidFill>
          <a:latin typeface="+mn-lt"/>
          <a:ea typeface="+mn-ea"/>
          <a:cs typeface="+mn-cs"/>
        </a:defRPr>
      </a:lvl2pPr>
      <a:lvl3pPr marL="617220" indent="-171450" algn="l" defTabSz="685800" rtl="0" eaLnBrk="1" latinLnBrk="0" hangingPunct="1">
        <a:lnSpc>
          <a:spcPct val="90000"/>
        </a:lnSpc>
        <a:spcBef>
          <a:spcPts val="600"/>
        </a:spcBef>
        <a:buSzPct val="100000"/>
        <a:buFont typeface="Arial" pitchFamily="34" charset="0"/>
        <a:buChar char="•"/>
        <a:defRPr sz="1200" kern="1200">
          <a:solidFill>
            <a:schemeClr val="accent2">
              <a:lumMod val="75000"/>
            </a:schemeClr>
          </a:solidFill>
          <a:latin typeface="+mn-lt"/>
          <a:ea typeface="+mn-ea"/>
          <a:cs typeface="+mn-cs"/>
        </a:defRPr>
      </a:lvl3pPr>
      <a:lvl4pPr marL="822960" indent="-171450" algn="l" defTabSz="685800" rtl="0" eaLnBrk="1" latinLnBrk="0" hangingPunct="1">
        <a:lnSpc>
          <a:spcPct val="90000"/>
        </a:lnSpc>
        <a:spcBef>
          <a:spcPts val="600"/>
        </a:spcBef>
        <a:buSzPct val="100000"/>
        <a:buFont typeface="Arial" pitchFamily="34" charset="0"/>
        <a:buChar char="•"/>
        <a:defRPr sz="1050" kern="1200">
          <a:solidFill>
            <a:schemeClr val="accent2">
              <a:lumMod val="75000"/>
            </a:schemeClr>
          </a:solidFill>
          <a:latin typeface="+mn-lt"/>
          <a:ea typeface="+mn-ea"/>
          <a:cs typeface="+mn-cs"/>
        </a:defRPr>
      </a:lvl4pPr>
      <a:lvl5pPr marL="1028700" indent="-171450" algn="l" defTabSz="685800" rtl="0" eaLnBrk="1" latinLnBrk="0" hangingPunct="1">
        <a:lnSpc>
          <a:spcPct val="90000"/>
        </a:lnSpc>
        <a:spcBef>
          <a:spcPts val="600"/>
        </a:spcBef>
        <a:buSzPct val="100000"/>
        <a:buFont typeface="Arial" pitchFamily="34" charset="0"/>
        <a:buChar char="•"/>
        <a:defRPr sz="1050" kern="1200">
          <a:solidFill>
            <a:schemeClr val="accent2">
              <a:lumMod val="75000"/>
            </a:schemeClr>
          </a:solidFill>
          <a:latin typeface="+mn-lt"/>
          <a:ea typeface="+mn-ea"/>
          <a:cs typeface="+mn-cs"/>
        </a:defRPr>
      </a:lvl5pPr>
      <a:lvl6pPr marL="1234440" indent="-171450" algn="l" defTabSz="685800" rtl="0" eaLnBrk="1" latinLnBrk="0" hangingPunct="1">
        <a:lnSpc>
          <a:spcPct val="90000"/>
        </a:lnSpc>
        <a:spcBef>
          <a:spcPts val="600"/>
        </a:spcBef>
        <a:buSzPct val="100000"/>
        <a:buFont typeface="Arial" pitchFamily="34" charset="0"/>
        <a:buChar char="•"/>
        <a:defRPr sz="1050" kern="1200">
          <a:solidFill>
            <a:schemeClr val="accent2">
              <a:lumMod val="75000"/>
            </a:schemeClr>
          </a:solidFill>
          <a:latin typeface="+mn-lt"/>
          <a:ea typeface="+mn-ea"/>
          <a:cs typeface="+mn-cs"/>
        </a:defRPr>
      </a:lvl6pPr>
      <a:lvl7pPr marL="1440180" indent="-171450" algn="l" defTabSz="685800" rtl="0" eaLnBrk="1" latinLnBrk="0" hangingPunct="1">
        <a:lnSpc>
          <a:spcPct val="90000"/>
        </a:lnSpc>
        <a:spcBef>
          <a:spcPts val="600"/>
        </a:spcBef>
        <a:buSzPct val="100000"/>
        <a:buFont typeface="Arial" pitchFamily="34" charset="0"/>
        <a:buChar char="•"/>
        <a:defRPr sz="1050" kern="1200">
          <a:solidFill>
            <a:schemeClr val="accent2">
              <a:lumMod val="75000"/>
            </a:schemeClr>
          </a:solidFill>
          <a:latin typeface="+mn-lt"/>
          <a:ea typeface="+mn-ea"/>
          <a:cs typeface="+mn-cs"/>
        </a:defRPr>
      </a:lvl7pPr>
      <a:lvl8pPr marL="1645920" indent="-171450" algn="l" defTabSz="685800" rtl="0" eaLnBrk="1" latinLnBrk="0" hangingPunct="1">
        <a:lnSpc>
          <a:spcPct val="90000"/>
        </a:lnSpc>
        <a:spcBef>
          <a:spcPts val="600"/>
        </a:spcBef>
        <a:buSzPct val="100000"/>
        <a:buFont typeface="Arial" pitchFamily="34" charset="0"/>
        <a:buChar char="•"/>
        <a:defRPr sz="1050" kern="1200">
          <a:solidFill>
            <a:schemeClr val="accent2">
              <a:lumMod val="75000"/>
            </a:schemeClr>
          </a:solidFill>
          <a:latin typeface="+mn-lt"/>
          <a:ea typeface="+mn-ea"/>
          <a:cs typeface="+mn-cs"/>
        </a:defRPr>
      </a:lvl8pPr>
      <a:lvl9pPr marL="1851660" indent="-171450" algn="l" defTabSz="685800" rtl="0" eaLnBrk="1" latinLnBrk="0" hangingPunct="1">
        <a:lnSpc>
          <a:spcPct val="90000"/>
        </a:lnSpc>
        <a:spcBef>
          <a:spcPts val="600"/>
        </a:spcBef>
        <a:buSzPct val="100000"/>
        <a:buFont typeface="Arial" pitchFamily="34" charset="0"/>
        <a:buChar char="•"/>
        <a:defRPr sz="1050" kern="1200">
          <a:solidFill>
            <a:schemeClr val="accent2">
              <a:lumMod val="75000"/>
            </a:schemeClr>
          </a:solidFill>
          <a:latin typeface="+mn-lt"/>
          <a:ea typeface="+mn-ea"/>
          <a:cs typeface="+mn-cs"/>
        </a:defRPr>
      </a:lvl9pPr>
    </p:bodyStyle>
    <p:otherStyle>
      <a:defPPr>
        <a:defRPr/>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jpe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2.xml"/><Relationship Id="rId4" Type="http://schemas.openxmlformats.org/officeDocument/2006/relationships/image" Target="../media/image16.gif"/></Relationships>
</file>

<file path=ppt/slides/_rels/slide21.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image" Target="../media/image4.jpe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4.jpe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3.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image" Target="../media/image4.jpe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5.png"/></Relationships>
</file>

<file path=ppt/slides/_rels/slide24.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image" Target="../media/image4.jpe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5.png"/></Relationships>
</file>

<file path=ppt/slides/_rels/slide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jpe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2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jpe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2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4.jpeg"/><Relationship Id="rId1" Type="http://schemas.openxmlformats.org/officeDocument/2006/relationships/slideLayout" Target="../slideLayouts/slideLayout1.xml"/><Relationship Id="rId4" Type="http://schemas.openxmlformats.org/officeDocument/2006/relationships/image" Target="../media/image21.jp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emf"/></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jpe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4AD2E65-29EF-468F-9833-7AEB9C4F380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6222" y="42847"/>
            <a:ext cx="11858799" cy="4447873"/>
          </a:xfrm>
          <a:prstGeom prst="rect">
            <a:avLst/>
          </a:prstGeom>
        </p:spPr>
      </p:pic>
      <p:grpSp>
        <p:nvGrpSpPr>
          <p:cNvPr id="8" name="Group 7">
            <a:extLst>
              <a:ext uri="{FF2B5EF4-FFF2-40B4-BE49-F238E27FC236}">
                <a16:creationId xmlns:a16="http://schemas.microsoft.com/office/drawing/2014/main" id="{39CD6749-A89F-4B9C-B3A9-320EA166BF5F}"/>
              </a:ext>
            </a:extLst>
          </p:cNvPr>
          <p:cNvGrpSpPr/>
          <p:nvPr/>
        </p:nvGrpSpPr>
        <p:grpSpPr>
          <a:xfrm>
            <a:off x="205382" y="4330343"/>
            <a:ext cx="11781233" cy="1288799"/>
            <a:chOff x="0" y="204720"/>
            <a:chExt cx="9144002" cy="906464"/>
          </a:xfrm>
        </p:grpSpPr>
        <p:sp>
          <p:nvSpPr>
            <p:cNvPr id="9" name="Rectangle 20">
              <a:extLst>
                <a:ext uri="{FF2B5EF4-FFF2-40B4-BE49-F238E27FC236}">
                  <a16:creationId xmlns:a16="http://schemas.microsoft.com/office/drawing/2014/main" id="{71A33A9A-19DA-46A4-A5A6-0FE8513E1D53}"/>
                </a:ext>
              </a:extLst>
            </p:cNvPr>
            <p:cNvSpPr>
              <a:spLocks noChangeArrowheads="1"/>
            </p:cNvSpPr>
            <p:nvPr/>
          </p:nvSpPr>
          <p:spPr bwMode="auto">
            <a:xfrm rot="16200000">
              <a:off x="4118769" y="-3914047"/>
              <a:ext cx="906463" cy="9144000"/>
            </a:xfrm>
            <a:prstGeom prst="rect">
              <a:avLst/>
            </a:prstGeom>
            <a:blipFill dpi="0" rotWithShape="1">
              <a:blip r:embed="rId3"/>
              <a:srcRect/>
              <a:stretch>
                <a:fillRect/>
              </a:stretch>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0" name="Subtitle 2">
              <a:extLst>
                <a:ext uri="{FF2B5EF4-FFF2-40B4-BE49-F238E27FC236}">
                  <a16:creationId xmlns:a16="http://schemas.microsoft.com/office/drawing/2014/main" id="{9AB6BB51-C0B1-4871-BAEA-B274F94DA278}"/>
                </a:ext>
              </a:extLst>
            </p:cNvPr>
            <p:cNvSpPr txBox="1">
              <a:spLocks/>
            </p:cNvSpPr>
            <p:nvPr/>
          </p:nvSpPr>
          <p:spPr>
            <a:xfrm>
              <a:off x="0" y="204720"/>
              <a:ext cx="9144002" cy="906463"/>
            </a:xfrm>
            <a:prstGeom prst="rect">
              <a:avLst/>
            </a:prstGeom>
            <a:noFill/>
            <a:effectLst/>
          </p:spPr>
          <p:txBody>
            <a:bodyPr vert="horz" lIns="91440" tIns="45720" rIns="91440" bIns="45720" rtlCol="0" anchor="ctr">
              <a:normAutofit lnSpcReduction="10000"/>
            </a:bodyPr>
            <a:lstStyle>
              <a:lvl1pPr marL="205740" indent="-171450" algn="l" defTabSz="685800" rtl="0" eaLnBrk="1" latinLnBrk="0" hangingPunct="1">
                <a:lnSpc>
                  <a:spcPct val="90000"/>
                </a:lnSpc>
                <a:spcBef>
                  <a:spcPts val="1350"/>
                </a:spcBef>
                <a:buSzPct val="100000"/>
                <a:buFont typeface="Arial" pitchFamily="34" charset="0"/>
                <a:buChar char="•"/>
                <a:defRPr sz="1500" kern="1200">
                  <a:solidFill>
                    <a:schemeClr val="accent2">
                      <a:lumMod val="75000"/>
                    </a:schemeClr>
                  </a:solidFill>
                  <a:latin typeface="+mn-lt"/>
                  <a:ea typeface="+mn-ea"/>
                  <a:cs typeface="+mn-cs"/>
                </a:defRPr>
              </a:lvl1pPr>
              <a:lvl2pPr marL="411480" indent="-171450" algn="l" defTabSz="685800" rtl="0" eaLnBrk="1" latinLnBrk="0" hangingPunct="1">
                <a:lnSpc>
                  <a:spcPct val="90000"/>
                </a:lnSpc>
                <a:spcBef>
                  <a:spcPts val="750"/>
                </a:spcBef>
                <a:buSzPct val="100000"/>
                <a:buFont typeface="Arial" pitchFamily="34" charset="0"/>
                <a:buChar char="•"/>
                <a:defRPr sz="1350" kern="1200">
                  <a:solidFill>
                    <a:schemeClr val="accent2">
                      <a:lumMod val="75000"/>
                    </a:schemeClr>
                  </a:solidFill>
                  <a:latin typeface="+mn-lt"/>
                  <a:ea typeface="+mn-ea"/>
                  <a:cs typeface="+mn-cs"/>
                </a:defRPr>
              </a:lvl2pPr>
              <a:lvl3pPr marL="617220" indent="-171450" algn="l" defTabSz="685800" rtl="0" eaLnBrk="1" latinLnBrk="0" hangingPunct="1">
                <a:lnSpc>
                  <a:spcPct val="90000"/>
                </a:lnSpc>
                <a:spcBef>
                  <a:spcPts val="600"/>
                </a:spcBef>
                <a:buSzPct val="100000"/>
                <a:buFont typeface="Arial" pitchFamily="34" charset="0"/>
                <a:buChar char="•"/>
                <a:defRPr sz="1200" kern="1200">
                  <a:solidFill>
                    <a:schemeClr val="accent2">
                      <a:lumMod val="75000"/>
                    </a:schemeClr>
                  </a:solidFill>
                  <a:latin typeface="+mn-lt"/>
                  <a:ea typeface="+mn-ea"/>
                  <a:cs typeface="+mn-cs"/>
                </a:defRPr>
              </a:lvl3pPr>
              <a:lvl4pPr marL="822960" indent="-171450" algn="l" defTabSz="685800" rtl="0" eaLnBrk="1" latinLnBrk="0" hangingPunct="1">
                <a:lnSpc>
                  <a:spcPct val="90000"/>
                </a:lnSpc>
                <a:spcBef>
                  <a:spcPts val="600"/>
                </a:spcBef>
                <a:buSzPct val="100000"/>
                <a:buFont typeface="Arial" pitchFamily="34" charset="0"/>
                <a:buChar char="•"/>
                <a:defRPr sz="1050" kern="1200">
                  <a:solidFill>
                    <a:schemeClr val="accent2">
                      <a:lumMod val="75000"/>
                    </a:schemeClr>
                  </a:solidFill>
                  <a:latin typeface="+mn-lt"/>
                  <a:ea typeface="+mn-ea"/>
                  <a:cs typeface="+mn-cs"/>
                </a:defRPr>
              </a:lvl4pPr>
              <a:lvl5pPr marL="1028700" indent="-171450" algn="l" defTabSz="685800" rtl="0" eaLnBrk="1" latinLnBrk="0" hangingPunct="1">
                <a:lnSpc>
                  <a:spcPct val="90000"/>
                </a:lnSpc>
                <a:spcBef>
                  <a:spcPts val="600"/>
                </a:spcBef>
                <a:buSzPct val="100000"/>
                <a:buFont typeface="Arial" pitchFamily="34" charset="0"/>
                <a:buChar char="•"/>
                <a:defRPr sz="1050" kern="1200">
                  <a:solidFill>
                    <a:schemeClr val="accent2">
                      <a:lumMod val="75000"/>
                    </a:schemeClr>
                  </a:solidFill>
                  <a:latin typeface="+mn-lt"/>
                  <a:ea typeface="+mn-ea"/>
                  <a:cs typeface="+mn-cs"/>
                </a:defRPr>
              </a:lvl5pPr>
              <a:lvl6pPr marL="1234440" indent="-171450" algn="l" defTabSz="685800" rtl="0" eaLnBrk="1" latinLnBrk="0" hangingPunct="1">
                <a:lnSpc>
                  <a:spcPct val="90000"/>
                </a:lnSpc>
                <a:spcBef>
                  <a:spcPts val="600"/>
                </a:spcBef>
                <a:buSzPct val="100000"/>
                <a:buFont typeface="Arial" pitchFamily="34" charset="0"/>
                <a:buChar char="•"/>
                <a:defRPr sz="1050" kern="1200">
                  <a:solidFill>
                    <a:schemeClr val="accent2">
                      <a:lumMod val="75000"/>
                    </a:schemeClr>
                  </a:solidFill>
                  <a:latin typeface="+mn-lt"/>
                  <a:ea typeface="+mn-ea"/>
                  <a:cs typeface="+mn-cs"/>
                </a:defRPr>
              </a:lvl6pPr>
              <a:lvl7pPr marL="1440180" indent="-171450" algn="l" defTabSz="685800" rtl="0" eaLnBrk="1" latinLnBrk="0" hangingPunct="1">
                <a:lnSpc>
                  <a:spcPct val="90000"/>
                </a:lnSpc>
                <a:spcBef>
                  <a:spcPts val="600"/>
                </a:spcBef>
                <a:buSzPct val="100000"/>
                <a:buFont typeface="Arial" pitchFamily="34" charset="0"/>
                <a:buChar char="•"/>
                <a:defRPr sz="1050" kern="1200">
                  <a:solidFill>
                    <a:schemeClr val="accent2">
                      <a:lumMod val="75000"/>
                    </a:schemeClr>
                  </a:solidFill>
                  <a:latin typeface="+mn-lt"/>
                  <a:ea typeface="+mn-ea"/>
                  <a:cs typeface="+mn-cs"/>
                </a:defRPr>
              </a:lvl7pPr>
              <a:lvl8pPr marL="1645920" indent="-171450" algn="l" defTabSz="685800" rtl="0" eaLnBrk="1" latinLnBrk="0" hangingPunct="1">
                <a:lnSpc>
                  <a:spcPct val="90000"/>
                </a:lnSpc>
                <a:spcBef>
                  <a:spcPts val="600"/>
                </a:spcBef>
                <a:buSzPct val="100000"/>
                <a:buFont typeface="Arial" pitchFamily="34" charset="0"/>
                <a:buChar char="•"/>
                <a:defRPr sz="1050" kern="1200">
                  <a:solidFill>
                    <a:schemeClr val="accent2">
                      <a:lumMod val="75000"/>
                    </a:schemeClr>
                  </a:solidFill>
                  <a:latin typeface="+mn-lt"/>
                  <a:ea typeface="+mn-ea"/>
                  <a:cs typeface="+mn-cs"/>
                </a:defRPr>
              </a:lvl8pPr>
              <a:lvl9pPr marL="1851660" indent="-171450" algn="l" defTabSz="685800" rtl="0" eaLnBrk="1" latinLnBrk="0" hangingPunct="1">
                <a:lnSpc>
                  <a:spcPct val="90000"/>
                </a:lnSpc>
                <a:spcBef>
                  <a:spcPts val="600"/>
                </a:spcBef>
                <a:buSzPct val="100000"/>
                <a:buFont typeface="Arial" pitchFamily="34" charset="0"/>
                <a:buChar char="•"/>
                <a:defRPr sz="1050" kern="1200">
                  <a:solidFill>
                    <a:schemeClr val="accent2">
                      <a:lumMod val="75000"/>
                    </a:schemeClr>
                  </a:solidFill>
                  <a:latin typeface="+mn-lt"/>
                  <a:ea typeface="+mn-ea"/>
                  <a:cs typeface="+mn-cs"/>
                </a:defRPr>
              </a:lvl9pPr>
            </a:lstStyle>
            <a:p>
              <a:pPr marL="34290" indent="0" algn="ctr">
                <a:buNone/>
              </a:pPr>
              <a:r>
                <a:rPr lang="en-US" sz="3200" dirty="0">
                  <a:solidFill>
                    <a:srgbClr val="FFFF00"/>
                  </a:solidFill>
                  <a:latin typeface="Calibri" panose="020F0502020204030204" pitchFamily="34" charset="0"/>
                  <a:cs typeface="Arial" panose="020B0604020202020204" pitchFamily="34" charset="0"/>
                </a:rPr>
                <a:t>Results of the spatial simulation experiment for IO YFT</a:t>
              </a:r>
            </a:p>
            <a:p>
              <a:pPr marL="34290" indent="0" algn="ctr">
                <a:lnSpc>
                  <a:spcPct val="70000"/>
                </a:lnSpc>
                <a:buNone/>
              </a:pPr>
              <a:r>
                <a:rPr lang="en-US" sz="2000" dirty="0">
                  <a:solidFill>
                    <a:srgbClr val="FFFF00"/>
                  </a:solidFill>
                  <a:latin typeface="Calibri" panose="020F0502020204030204" pitchFamily="34" charset="0"/>
                  <a:cs typeface="Arial" panose="020B0604020202020204" pitchFamily="34" charset="0"/>
                </a:rPr>
                <a:t>IATTC team (SS3 areas-as-fleets × VAST)</a:t>
              </a:r>
            </a:p>
            <a:p>
              <a:pPr marL="34290" indent="0" algn="ctr">
                <a:lnSpc>
                  <a:spcPct val="70000"/>
                </a:lnSpc>
                <a:buNone/>
              </a:pPr>
              <a:r>
                <a:rPr lang="en-US" sz="2000" dirty="0">
                  <a:solidFill>
                    <a:srgbClr val="FFFF00"/>
                  </a:solidFill>
                  <a:latin typeface="Calibri" panose="020F0502020204030204" pitchFamily="34" charset="0"/>
                  <a:cs typeface="Arial" panose="020B0604020202020204" pitchFamily="34" charset="0"/>
                </a:rPr>
                <a:t>Haikun Xu, Mark Maunder, and Carolina Minte-Vera</a:t>
              </a:r>
            </a:p>
          </p:txBody>
        </p:sp>
      </p:grpSp>
      <p:sp>
        <p:nvSpPr>
          <p:cNvPr id="12" name="TextBox 11">
            <a:extLst>
              <a:ext uri="{FF2B5EF4-FFF2-40B4-BE49-F238E27FC236}">
                <a16:creationId xmlns:a16="http://schemas.microsoft.com/office/drawing/2014/main" id="{1920A791-C999-4124-A9A2-1399899B47E9}"/>
              </a:ext>
            </a:extLst>
          </p:cNvPr>
          <p:cNvSpPr txBox="1"/>
          <p:nvPr/>
        </p:nvSpPr>
        <p:spPr>
          <a:xfrm>
            <a:off x="0" y="5928685"/>
            <a:ext cx="12015021" cy="923330"/>
          </a:xfrm>
          <a:prstGeom prst="rect">
            <a:avLst/>
          </a:prstGeom>
          <a:noFill/>
        </p:spPr>
        <p:txBody>
          <a:bodyPr wrap="square" rtlCol="0">
            <a:spAutoFit/>
          </a:bodyPr>
          <a:lstStyle/>
          <a:p>
            <a:pPr algn="r"/>
            <a:r>
              <a:rPr lang="en-US" dirty="0">
                <a:latin typeface="Calibri" panose="020F0502020204030204" pitchFamily="34" charset="0"/>
                <a:cs typeface="Calibri" panose="020F0502020204030204" pitchFamily="34" charset="0"/>
              </a:rPr>
              <a:t>Spatial Simulation Experiment Workshop</a:t>
            </a:r>
          </a:p>
          <a:p>
            <a:pPr algn="r"/>
            <a:r>
              <a:rPr lang="en-US" dirty="0">
                <a:latin typeface="Calibri" panose="020F0502020204030204" pitchFamily="34" charset="0"/>
                <a:cs typeface="Calibri" panose="020F0502020204030204" pitchFamily="34" charset="0"/>
              </a:rPr>
              <a:t>Wellington, NZ</a:t>
            </a:r>
          </a:p>
          <a:p>
            <a:pPr algn="r"/>
            <a:r>
              <a:rPr lang="en-US" dirty="0">
                <a:latin typeface="Calibri" panose="020F0502020204030204" pitchFamily="34" charset="0"/>
                <a:cs typeface="Calibri" panose="020F0502020204030204" pitchFamily="34" charset="0"/>
              </a:rPr>
              <a:t>March 5, 2023</a:t>
            </a:r>
          </a:p>
        </p:txBody>
      </p:sp>
    </p:spTree>
    <p:extLst>
      <p:ext uri="{BB962C8B-B14F-4D97-AF65-F5344CB8AC3E}">
        <p14:creationId xmlns:p14="http://schemas.microsoft.com/office/powerpoint/2010/main" val="1503902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Chart, bar chart&#10;&#10;Description automatically generated">
            <a:extLst>
              <a:ext uri="{FF2B5EF4-FFF2-40B4-BE49-F238E27FC236}">
                <a16:creationId xmlns:a16="http://schemas.microsoft.com/office/drawing/2014/main" id="{DD1CEF14-8E25-DF31-5402-D483CDE213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0681" y="2113182"/>
            <a:ext cx="5779491" cy="4623593"/>
          </a:xfrm>
          <a:prstGeom prst="rect">
            <a:avLst/>
          </a:prstGeom>
        </p:spPr>
      </p:pic>
      <p:grpSp>
        <p:nvGrpSpPr>
          <p:cNvPr id="4" name="Group 3">
            <a:extLst>
              <a:ext uri="{FF2B5EF4-FFF2-40B4-BE49-F238E27FC236}">
                <a16:creationId xmlns:a16="http://schemas.microsoft.com/office/drawing/2014/main" id="{9BABABE7-C76C-4B24-8648-F8A83AB78F07}"/>
              </a:ext>
            </a:extLst>
          </p:cNvPr>
          <p:cNvGrpSpPr/>
          <p:nvPr/>
        </p:nvGrpSpPr>
        <p:grpSpPr>
          <a:xfrm>
            <a:off x="0" y="-408"/>
            <a:ext cx="12192001" cy="906463"/>
            <a:chOff x="1" y="204721"/>
            <a:chExt cx="9144001" cy="906463"/>
          </a:xfrm>
        </p:grpSpPr>
        <p:sp>
          <p:nvSpPr>
            <p:cNvPr id="7" name="Rectangle 20">
              <a:extLst>
                <a:ext uri="{FF2B5EF4-FFF2-40B4-BE49-F238E27FC236}">
                  <a16:creationId xmlns:a16="http://schemas.microsoft.com/office/drawing/2014/main" id="{7020517C-7CC4-4C37-BA1D-BF0FC23AC5F9}"/>
                </a:ext>
              </a:extLst>
            </p:cNvPr>
            <p:cNvSpPr>
              <a:spLocks noChangeArrowheads="1"/>
            </p:cNvSpPr>
            <p:nvPr/>
          </p:nvSpPr>
          <p:spPr bwMode="auto">
            <a:xfrm rot="16200000">
              <a:off x="4118769" y="-3914047"/>
              <a:ext cx="906463" cy="9144000"/>
            </a:xfrm>
            <a:prstGeom prst="rect">
              <a:avLst/>
            </a:prstGeom>
            <a:blipFill dpi="0" rotWithShape="1">
              <a:blip r:embed="rId3"/>
              <a:srcRect/>
              <a:stretch>
                <a:fillRect/>
              </a:stretch>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5" name="Subtitle 2">
              <a:extLst>
                <a:ext uri="{FF2B5EF4-FFF2-40B4-BE49-F238E27FC236}">
                  <a16:creationId xmlns:a16="http://schemas.microsoft.com/office/drawing/2014/main" id="{35F52242-FEF6-4773-9339-74D259B846A3}"/>
                </a:ext>
              </a:extLst>
            </p:cNvPr>
            <p:cNvSpPr txBox="1">
              <a:spLocks/>
            </p:cNvSpPr>
            <p:nvPr/>
          </p:nvSpPr>
          <p:spPr>
            <a:xfrm>
              <a:off x="2" y="282635"/>
              <a:ext cx="9144000" cy="750637"/>
            </a:xfrm>
            <a:prstGeom prst="rect">
              <a:avLst/>
            </a:prstGeom>
            <a:noFill/>
            <a:effectLst/>
          </p:spPr>
          <p:txBody>
            <a:bodyPr vert="horz" lIns="91440" tIns="45720" rIns="91440" bIns="45720" rtlCol="0" anchor="ctr">
              <a:normAutofit/>
            </a:bodyPr>
            <a:lstStyle>
              <a:lvl1pPr marL="205740" indent="-171450" algn="l" defTabSz="685800" rtl="0" eaLnBrk="1" latinLnBrk="0" hangingPunct="1">
                <a:lnSpc>
                  <a:spcPct val="90000"/>
                </a:lnSpc>
                <a:spcBef>
                  <a:spcPts val="1350"/>
                </a:spcBef>
                <a:buSzPct val="100000"/>
                <a:buFont typeface="Arial" pitchFamily="34" charset="0"/>
                <a:buChar char="•"/>
                <a:defRPr sz="1500" kern="1200">
                  <a:solidFill>
                    <a:schemeClr val="accent2">
                      <a:lumMod val="75000"/>
                    </a:schemeClr>
                  </a:solidFill>
                  <a:latin typeface="+mn-lt"/>
                  <a:ea typeface="+mn-ea"/>
                  <a:cs typeface="+mn-cs"/>
                </a:defRPr>
              </a:lvl1pPr>
              <a:lvl2pPr marL="411480" indent="-171450" algn="l" defTabSz="685800" rtl="0" eaLnBrk="1" latinLnBrk="0" hangingPunct="1">
                <a:lnSpc>
                  <a:spcPct val="90000"/>
                </a:lnSpc>
                <a:spcBef>
                  <a:spcPts val="750"/>
                </a:spcBef>
                <a:buSzPct val="100000"/>
                <a:buFont typeface="Arial" pitchFamily="34" charset="0"/>
                <a:buChar char="•"/>
                <a:defRPr sz="1350" kern="1200">
                  <a:solidFill>
                    <a:schemeClr val="accent2">
                      <a:lumMod val="75000"/>
                    </a:schemeClr>
                  </a:solidFill>
                  <a:latin typeface="+mn-lt"/>
                  <a:ea typeface="+mn-ea"/>
                  <a:cs typeface="+mn-cs"/>
                </a:defRPr>
              </a:lvl2pPr>
              <a:lvl3pPr marL="617220" indent="-171450" algn="l" defTabSz="685800" rtl="0" eaLnBrk="1" latinLnBrk="0" hangingPunct="1">
                <a:lnSpc>
                  <a:spcPct val="90000"/>
                </a:lnSpc>
                <a:spcBef>
                  <a:spcPts val="600"/>
                </a:spcBef>
                <a:buSzPct val="100000"/>
                <a:buFont typeface="Arial" pitchFamily="34" charset="0"/>
                <a:buChar char="•"/>
                <a:defRPr sz="1200" kern="1200">
                  <a:solidFill>
                    <a:schemeClr val="accent2">
                      <a:lumMod val="75000"/>
                    </a:schemeClr>
                  </a:solidFill>
                  <a:latin typeface="+mn-lt"/>
                  <a:ea typeface="+mn-ea"/>
                  <a:cs typeface="+mn-cs"/>
                </a:defRPr>
              </a:lvl3pPr>
              <a:lvl4pPr marL="822960" indent="-171450" algn="l" defTabSz="685800" rtl="0" eaLnBrk="1" latinLnBrk="0" hangingPunct="1">
                <a:lnSpc>
                  <a:spcPct val="90000"/>
                </a:lnSpc>
                <a:spcBef>
                  <a:spcPts val="600"/>
                </a:spcBef>
                <a:buSzPct val="100000"/>
                <a:buFont typeface="Arial" pitchFamily="34" charset="0"/>
                <a:buChar char="•"/>
                <a:defRPr sz="1050" kern="1200">
                  <a:solidFill>
                    <a:schemeClr val="accent2">
                      <a:lumMod val="75000"/>
                    </a:schemeClr>
                  </a:solidFill>
                  <a:latin typeface="+mn-lt"/>
                  <a:ea typeface="+mn-ea"/>
                  <a:cs typeface="+mn-cs"/>
                </a:defRPr>
              </a:lvl4pPr>
              <a:lvl5pPr marL="1028700" indent="-171450" algn="l" defTabSz="685800" rtl="0" eaLnBrk="1" latinLnBrk="0" hangingPunct="1">
                <a:lnSpc>
                  <a:spcPct val="90000"/>
                </a:lnSpc>
                <a:spcBef>
                  <a:spcPts val="600"/>
                </a:spcBef>
                <a:buSzPct val="100000"/>
                <a:buFont typeface="Arial" pitchFamily="34" charset="0"/>
                <a:buChar char="•"/>
                <a:defRPr sz="1050" kern="1200">
                  <a:solidFill>
                    <a:schemeClr val="accent2">
                      <a:lumMod val="75000"/>
                    </a:schemeClr>
                  </a:solidFill>
                  <a:latin typeface="+mn-lt"/>
                  <a:ea typeface="+mn-ea"/>
                  <a:cs typeface="+mn-cs"/>
                </a:defRPr>
              </a:lvl5pPr>
              <a:lvl6pPr marL="1234440" indent="-171450" algn="l" defTabSz="685800" rtl="0" eaLnBrk="1" latinLnBrk="0" hangingPunct="1">
                <a:lnSpc>
                  <a:spcPct val="90000"/>
                </a:lnSpc>
                <a:spcBef>
                  <a:spcPts val="600"/>
                </a:spcBef>
                <a:buSzPct val="100000"/>
                <a:buFont typeface="Arial" pitchFamily="34" charset="0"/>
                <a:buChar char="•"/>
                <a:defRPr sz="1050" kern="1200">
                  <a:solidFill>
                    <a:schemeClr val="accent2">
                      <a:lumMod val="75000"/>
                    </a:schemeClr>
                  </a:solidFill>
                  <a:latin typeface="+mn-lt"/>
                  <a:ea typeface="+mn-ea"/>
                  <a:cs typeface="+mn-cs"/>
                </a:defRPr>
              </a:lvl6pPr>
              <a:lvl7pPr marL="1440180" indent="-171450" algn="l" defTabSz="685800" rtl="0" eaLnBrk="1" latinLnBrk="0" hangingPunct="1">
                <a:lnSpc>
                  <a:spcPct val="90000"/>
                </a:lnSpc>
                <a:spcBef>
                  <a:spcPts val="600"/>
                </a:spcBef>
                <a:buSzPct val="100000"/>
                <a:buFont typeface="Arial" pitchFamily="34" charset="0"/>
                <a:buChar char="•"/>
                <a:defRPr sz="1050" kern="1200">
                  <a:solidFill>
                    <a:schemeClr val="accent2">
                      <a:lumMod val="75000"/>
                    </a:schemeClr>
                  </a:solidFill>
                  <a:latin typeface="+mn-lt"/>
                  <a:ea typeface="+mn-ea"/>
                  <a:cs typeface="+mn-cs"/>
                </a:defRPr>
              </a:lvl7pPr>
              <a:lvl8pPr marL="1645920" indent="-171450" algn="l" defTabSz="685800" rtl="0" eaLnBrk="1" latinLnBrk="0" hangingPunct="1">
                <a:lnSpc>
                  <a:spcPct val="90000"/>
                </a:lnSpc>
                <a:spcBef>
                  <a:spcPts val="600"/>
                </a:spcBef>
                <a:buSzPct val="100000"/>
                <a:buFont typeface="Arial" pitchFamily="34" charset="0"/>
                <a:buChar char="•"/>
                <a:defRPr sz="1050" kern="1200">
                  <a:solidFill>
                    <a:schemeClr val="accent2">
                      <a:lumMod val="75000"/>
                    </a:schemeClr>
                  </a:solidFill>
                  <a:latin typeface="+mn-lt"/>
                  <a:ea typeface="+mn-ea"/>
                  <a:cs typeface="+mn-cs"/>
                </a:defRPr>
              </a:lvl8pPr>
              <a:lvl9pPr marL="1851660" indent="-171450" algn="l" defTabSz="685800" rtl="0" eaLnBrk="1" latinLnBrk="0" hangingPunct="1">
                <a:lnSpc>
                  <a:spcPct val="90000"/>
                </a:lnSpc>
                <a:spcBef>
                  <a:spcPts val="600"/>
                </a:spcBef>
                <a:buSzPct val="100000"/>
                <a:buFont typeface="Arial" pitchFamily="34" charset="0"/>
                <a:buChar char="•"/>
                <a:defRPr sz="1050" kern="1200">
                  <a:solidFill>
                    <a:schemeClr val="accent2">
                      <a:lumMod val="75000"/>
                    </a:schemeClr>
                  </a:solidFill>
                  <a:latin typeface="+mn-lt"/>
                  <a:ea typeface="+mn-ea"/>
                  <a:cs typeface="+mn-cs"/>
                </a:defRPr>
              </a:lvl9pPr>
            </a:lstStyle>
            <a:p>
              <a:pPr marL="0" lvl="0" indent="0">
                <a:buNone/>
              </a:pPr>
              <a:r>
                <a:rPr lang="en-US" sz="4400" dirty="0">
                  <a:solidFill>
                    <a:schemeClr val="bg1"/>
                  </a:solidFill>
                  <a:latin typeface="Calibri" panose="020F0502020204030204" pitchFamily="34" charset="0"/>
                  <a:cs typeface="Calibri" panose="020F0502020204030204" pitchFamily="34" charset="0"/>
                </a:rPr>
                <a:t>Expand to the 100 replicates</a:t>
              </a:r>
            </a:p>
          </p:txBody>
        </p:sp>
      </p:grpSp>
      <p:pic>
        <p:nvPicPr>
          <p:cNvPr id="6" name="Picture 5">
            <a:extLst>
              <a:ext uri="{FF2B5EF4-FFF2-40B4-BE49-F238E27FC236}">
                <a16:creationId xmlns:a16="http://schemas.microsoft.com/office/drawing/2014/main" id="{0BCA88B9-9772-491A-BDF7-81A7B2F7576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286363" y="6153150"/>
            <a:ext cx="754956" cy="583626"/>
          </a:xfrm>
          <a:prstGeom prst="rect">
            <a:avLst/>
          </a:prstGeom>
          <a:effectLst>
            <a:outerShdw blurRad="50800" dist="38100" dir="2700000" algn="tl" rotWithShape="0">
              <a:prstClr val="black">
                <a:alpha val="40000"/>
              </a:prstClr>
            </a:outerShdw>
          </a:effectLst>
        </p:spPr>
      </p:pic>
      <p:cxnSp>
        <p:nvCxnSpPr>
          <p:cNvPr id="12" name="Straight Connector 11">
            <a:extLst>
              <a:ext uri="{FF2B5EF4-FFF2-40B4-BE49-F238E27FC236}">
                <a16:creationId xmlns:a16="http://schemas.microsoft.com/office/drawing/2014/main" id="{B01CB240-2CCE-4147-BD1B-66A5C3239051}"/>
              </a:ext>
            </a:extLst>
          </p:cNvPr>
          <p:cNvCxnSpPr>
            <a:cxnSpLocks/>
          </p:cNvCxnSpPr>
          <p:nvPr/>
        </p:nvCxnSpPr>
        <p:spPr>
          <a:xfrm>
            <a:off x="-1" y="906056"/>
            <a:ext cx="12192001" cy="0"/>
          </a:xfrm>
          <a:prstGeom prst="line">
            <a:avLst/>
          </a:prstGeom>
          <a:ln w="53975">
            <a:solidFill>
              <a:srgbClr val="FFC000"/>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239980D2-A2A0-BAC8-4030-4985F543B58E}"/>
              </a:ext>
            </a:extLst>
          </p:cNvPr>
          <p:cNvSpPr/>
          <p:nvPr/>
        </p:nvSpPr>
        <p:spPr>
          <a:xfrm>
            <a:off x="1624082" y="2173767"/>
            <a:ext cx="1674125" cy="4347036"/>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BFB3235C-ED3E-5914-296C-1BDA3D4B79E4}"/>
              </a:ext>
            </a:extLst>
          </p:cNvPr>
          <p:cNvSpPr txBox="1"/>
          <p:nvPr/>
        </p:nvSpPr>
        <p:spPr>
          <a:xfrm>
            <a:off x="6261830" y="2439819"/>
            <a:ext cx="5477301" cy="1754326"/>
          </a:xfrm>
          <a:prstGeom prst="rect">
            <a:avLst/>
          </a:prstGeom>
          <a:noFill/>
        </p:spPr>
        <p:txBody>
          <a:bodyPr wrap="square" rtlCol="0">
            <a:spAutoFit/>
          </a:bodyPr>
          <a:lstStyle/>
          <a:p>
            <a:pPr marL="285750" indent="-285750">
              <a:buFont typeface="Arial" panose="020B0604020202020204" pitchFamily="34" charset="0"/>
              <a:buChar char="•"/>
            </a:pPr>
            <a:r>
              <a:rPr lang="en-US" dirty="0"/>
              <a:t>Ignoring “areas-as-fleets” results in worst convergence and most biased ln(R0)</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In comparison to sample-weighted fishery comps, catch-weighted fishery comps correspond better convergence and less biased ln(R0)</a:t>
            </a:r>
          </a:p>
        </p:txBody>
      </p:sp>
      <p:graphicFrame>
        <p:nvGraphicFramePr>
          <p:cNvPr id="2" name="Table 8">
            <a:extLst>
              <a:ext uri="{FF2B5EF4-FFF2-40B4-BE49-F238E27FC236}">
                <a16:creationId xmlns:a16="http://schemas.microsoft.com/office/drawing/2014/main" id="{0FF5B367-749C-D7F9-18A3-D56738847104}"/>
              </a:ext>
            </a:extLst>
          </p:cNvPr>
          <p:cNvGraphicFramePr>
            <a:graphicFrameLocks noGrp="1"/>
          </p:cNvGraphicFramePr>
          <p:nvPr>
            <p:extLst>
              <p:ext uri="{D42A27DB-BD31-4B8C-83A1-F6EECF244321}">
                <p14:modId xmlns:p14="http://schemas.microsoft.com/office/powerpoint/2010/main" val="37139636"/>
              </p:ext>
            </p:extLst>
          </p:nvPr>
        </p:nvGraphicFramePr>
        <p:xfrm>
          <a:off x="477995" y="1071796"/>
          <a:ext cx="11236008" cy="891540"/>
        </p:xfrm>
        <a:graphic>
          <a:graphicData uri="http://schemas.openxmlformats.org/drawingml/2006/table">
            <a:tbl>
              <a:tblPr firstRow="1" bandRow="1">
                <a:tableStyleId>{5940675A-B579-460E-94D1-54222C63F5DA}</a:tableStyleId>
              </a:tblPr>
              <a:tblGrid>
                <a:gridCol w="4646930">
                  <a:extLst>
                    <a:ext uri="{9D8B030D-6E8A-4147-A177-3AD203B41FA5}">
                      <a16:colId xmlns:a16="http://schemas.microsoft.com/office/drawing/2014/main" val="881865349"/>
                    </a:ext>
                  </a:extLst>
                </a:gridCol>
                <a:gridCol w="2414905">
                  <a:extLst>
                    <a:ext uri="{9D8B030D-6E8A-4147-A177-3AD203B41FA5}">
                      <a16:colId xmlns:a16="http://schemas.microsoft.com/office/drawing/2014/main" val="2915647777"/>
                    </a:ext>
                  </a:extLst>
                </a:gridCol>
                <a:gridCol w="2073593">
                  <a:extLst>
                    <a:ext uri="{9D8B030D-6E8A-4147-A177-3AD203B41FA5}">
                      <a16:colId xmlns:a16="http://schemas.microsoft.com/office/drawing/2014/main" val="590625607"/>
                    </a:ext>
                  </a:extLst>
                </a:gridCol>
                <a:gridCol w="2100580">
                  <a:extLst>
                    <a:ext uri="{9D8B030D-6E8A-4147-A177-3AD203B41FA5}">
                      <a16:colId xmlns:a16="http://schemas.microsoft.com/office/drawing/2014/main" val="4179278214"/>
                    </a:ext>
                  </a:extLst>
                </a:gridCol>
              </a:tblGrid>
              <a:tr h="240714">
                <a:tc>
                  <a:txBody>
                    <a:bodyPr/>
                    <a:lstStyle/>
                    <a:p>
                      <a:pPr algn="l"/>
                      <a:endParaRPr lang="en-US" dirty="0"/>
                    </a:p>
                  </a:txBody>
                  <a:tcPr/>
                </a:tc>
                <a:tc>
                  <a:txBody>
                    <a:bodyPr/>
                    <a:lstStyle/>
                    <a:p>
                      <a:pPr algn="l"/>
                      <a:r>
                        <a:rPr lang="en-US" dirty="0">
                          <a:solidFill>
                            <a:srgbClr val="FF0000"/>
                          </a:solidFill>
                        </a:rPr>
                        <a:t>One fishery per gear/set type</a:t>
                      </a:r>
                    </a:p>
                  </a:txBody>
                  <a:tcPr/>
                </a:tc>
                <a:tc>
                  <a:txBody>
                    <a:bodyPr/>
                    <a:lstStyle/>
                    <a:p>
                      <a:pPr algn="l"/>
                      <a:r>
                        <a:rPr lang="en-US" dirty="0">
                          <a:solidFill>
                            <a:srgbClr val="FF0000"/>
                          </a:solidFill>
                        </a:rPr>
                        <a:t>Region-specific fisheries</a:t>
                      </a:r>
                    </a:p>
                  </a:txBody>
                  <a:tcPr/>
                </a:tc>
                <a:tc>
                  <a:txBody>
                    <a:bodyPr/>
                    <a:lstStyle/>
                    <a:p>
                      <a:pPr algn="l"/>
                      <a:r>
                        <a:rPr lang="en-US" dirty="0">
                          <a:solidFill>
                            <a:srgbClr val="FF0000"/>
                          </a:solidFill>
                        </a:rPr>
                        <a:t>Regression-tree fisheries</a:t>
                      </a:r>
                    </a:p>
                  </a:txBody>
                  <a:tcPr/>
                </a:tc>
                <a:extLst>
                  <a:ext uri="{0D108BD9-81ED-4DB2-BD59-A6C34878D82A}">
                    <a16:rowId xmlns:a16="http://schemas.microsoft.com/office/drawing/2014/main" val="60104608"/>
                  </a:ext>
                </a:extLst>
              </a:tr>
              <a:tr h="240714">
                <a:tc>
                  <a:txBody>
                    <a:bodyPr/>
                    <a:lstStyle/>
                    <a:p>
                      <a:pPr algn="l"/>
                      <a:r>
                        <a:rPr lang="en-US" dirty="0">
                          <a:solidFill>
                            <a:srgbClr val="0070C0"/>
                          </a:solidFill>
                        </a:rPr>
                        <a:t>Fishery’s length comps for associated PS: sample weighted</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dirty="0"/>
                        <a:t>Model </a:t>
                      </a:r>
                      <a:r>
                        <a:rPr lang="en-US" sz="1350" kern="1200" dirty="0">
                          <a:solidFill>
                            <a:srgbClr val="0070C0"/>
                          </a:solidFill>
                          <a:latin typeface="+mn-lt"/>
                          <a:ea typeface="+mn-ea"/>
                          <a:cs typeface="+mn-cs"/>
                        </a:rPr>
                        <a:t>sample</a:t>
                      </a:r>
                      <a:r>
                        <a:rPr lang="en-US" dirty="0"/>
                        <a:t>-</a:t>
                      </a:r>
                      <a:r>
                        <a:rPr lang="en-US" sz="1350" kern="1200" dirty="0">
                          <a:solidFill>
                            <a:srgbClr val="FF0000"/>
                          </a:solidFill>
                          <a:latin typeface="+mn-lt"/>
                          <a:ea typeface="+mn-ea"/>
                          <a:cs typeface="+mn-cs"/>
                        </a:rPr>
                        <a:t>one</a:t>
                      </a:r>
                    </a:p>
                  </a:txBody>
                  <a:tcPr/>
                </a:tc>
                <a:tc>
                  <a:txBody>
                    <a:bodyPr/>
                    <a:lstStyle/>
                    <a:p>
                      <a:pPr algn="l"/>
                      <a:r>
                        <a:rPr lang="en-US" dirty="0"/>
                        <a:t>Model </a:t>
                      </a:r>
                      <a:r>
                        <a:rPr lang="en-US" dirty="0">
                          <a:solidFill>
                            <a:srgbClr val="0070C0"/>
                          </a:solidFill>
                        </a:rPr>
                        <a:t>sample</a:t>
                      </a:r>
                      <a:r>
                        <a:rPr lang="en-US" dirty="0"/>
                        <a:t>-</a:t>
                      </a:r>
                      <a:r>
                        <a:rPr lang="en-US" sz="1350" kern="1200" dirty="0">
                          <a:solidFill>
                            <a:srgbClr val="FF0000"/>
                          </a:solidFill>
                          <a:latin typeface="+mn-lt"/>
                          <a:ea typeface="+mn-ea"/>
                          <a:cs typeface="+mn-cs"/>
                        </a:rPr>
                        <a:t>region</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dirty="0"/>
                        <a:t>Model </a:t>
                      </a:r>
                      <a:r>
                        <a:rPr lang="en-US" sz="1350" kern="1200" dirty="0">
                          <a:solidFill>
                            <a:srgbClr val="0070C0"/>
                          </a:solidFill>
                          <a:latin typeface="+mn-lt"/>
                          <a:ea typeface="+mn-ea"/>
                          <a:cs typeface="+mn-cs"/>
                        </a:rPr>
                        <a:t>sample</a:t>
                      </a:r>
                      <a:r>
                        <a:rPr lang="en-US" dirty="0"/>
                        <a:t>-</a:t>
                      </a:r>
                      <a:r>
                        <a:rPr lang="en-US" sz="1350" kern="1200" dirty="0">
                          <a:solidFill>
                            <a:srgbClr val="FF0000"/>
                          </a:solidFill>
                          <a:latin typeface="+mn-lt"/>
                          <a:ea typeface="+mn-ea"/>
                          <a:cs typeface="+mn-cs"/>
                        </a:rPr>
                        <a:t>tree</a:t>
                      </a:r>
                    </a:p>
                  </a:txBody>
                  <a:tcPr/>
                </a:tc>
                <a:extLst>
                  <a:ext uri="{0D108BD9-81ED-4DB2-BD59-A6C34878D82A}">
                    <a16:rowId xmlns:a16="http://schemas.microsoft.com/office/drawing/2014/main" val="999547151"/>
                  </a:ext>
                </a:extLst>
              </a:tr>
              <a:tr h="240714">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dirty="0">
                          <a:solidFill>
                            <a:srgbClr val="0070C0"/>
                          </a:solidFill>
                        </a:rPr>
                        <a:t>Fishery’s length comps for associated PS: catch weighted</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dirty="0"/>
                        <a:t>Model </a:t>
                      </a:r>
                      <a:r>
                        <a:rPr lang="en-US" sz="1350" kern="1200" dirty="0">
                          <a:solidFill>
                            <a:srgbClr val="0070C0"/>
                          </a:solidFill>
                          <a:latin typeface="+mn-lt"/>
                          <a:ea typeface="+mn-ea"/>
                          <a:cs typeface="+mn-cs"/>
                        </a:rPr>
                        <a:t>catch</a:t>
                      </a:r>
                      <a:r>
                        <a:rPr lang="en-US" dirty="0"/>
                        <a:t>-</a:t>
                      </a:r>
                      <a:r>
                        <a:rPr lang="en-US" sz="1350" kern="1200" dirty="0">
                          <a:solidFill>
                            <a:srgbClr val="FF0000"/>
                          </a:solidFill>
                          <a:latin typeface="+mn-lt"/>
                          <a:ea typeface="+mn-ea"/>
                          <a:cs typeface="+mn-cs"/>
                        </a:rPr>
                        <a:t>one</a:t>
                      </a:r>
                    </a:p>
                  </a:txBody>
                  <a:tcPr/>
                </a:tc>
                <a:tc>
                  <a:txBody>
                    <a:bodyPr/>
                    <a:lstStyle/>
                    <a:p>
                      <a:pPr algn="l"/>
                      <a:r>
                        <a:rPr lang="en-US" dirty="0"/>
                        <a:t>Model </a:t>
                      </a:r>
                      <a:r>
                        <a:rPr lang="en-US" sz="1350" kern="1200" dirty="0">
                          <a:solidFill>
                            <a:srgbClr val="0070C0"/>
                          </a:solidFill>
                          <a:latin typeface="+mn-lt"/>
                          <a:ea typeface="+mn-ea"/>
                          <a:cs typeface="+mn-cs"/>
                        </a:rPr>
                        <a:t>catch</a:t>
                      </a:r>
                      <a:r>
                        <a:rPr lang="en-US" dirty="0"/>
                        <a:t>-</a:t>
                      </a:r>
                      <a:r>
                        <a:rPr lang="en-US" sz="1350" kern="1200" dirty="0">
                          <a:solidFill>
                            <a:srgbClr val="FF0000"/>
                          </a:solidFill>
                          <a:latin typeface="+mn-lt"/>
                          <a:ea typeface="+mn-ea"/>
                          <a:cs typeface="+mn-cs"/>
                        </a:rPr>
                        <a:t>region</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b="0" i="0" u="none" dirty="0"/>
                        <a:t>Model </a:t>
                      </a:r>
                      <a:r>
                        <a:rPr lang="en-US" sz="1350" b="0" i="0" u="none" kern="1200" dirty="0">
                          <a:solidFill>
                            <a:srgbClr val="0070C0"/>
                          </a:solidFill>
                          <a:latin typeface="+mn-lt"/>
                          <a:ea typeface="+mn-ea"/>
                          <a:cs typeface="+mn-cs"/>
                        </a:rPr>
                        <a:t>catch</a:t>
                      </a:r>
                      <a:r>
                        <a:rPr lang="en-US" b="0" i="0" u="none" dirty="0"/>
                        <a:t>-</a:t>
                      </a:r>
                      <a:r>
                        <a:rPr lang="en-US" sz="1350" b="0" i="0" u="none" kern="1200" dirty="0">
                          <a:solidFill>
                            <a:srgbClr val="FF0000"/>
                          </a:solidFill>
                          <a:latin typeface="+mn-lt"/>
                          <a:ea typeface="+mn-ea"/>
                          <a:cs typeface="+mn-cs"/>
                        </a:rPr>
                        <a:t>tree</a:t>
                      </a:r>
                    </a:p>
                  </a:txBody>
                  <a:tcPr/>
                </a:tc>
                <a:extLst>
                  <a:ext uri="{0D108BD9-81ED-4DB2-BD59-A6C34878D82A}">
                    <a16:rowId xmlns:a16="http://schemas.microsoft.com/office/drawing/2014/main" val="3662825060"/>
                  </a:ext>
                </a:extLst>
              </a:tr>
            </a:tbl>
          </a:graphicData>
        </a:graphic>
      </p:graphicFrame>
      <p:sp>
        <p:nvSpPr>
          <p:cNvPr id="9" name="Rectangle 8">
            <a:extLst>
              <a:ext uri="{FF2B5EF4-FFF2-40B4-BE49-F238E27FC236}">
                <a16:creationId xmlns:a16="http://schemas.microsoft.com/office/drawing/2014/main" id="{57FD4408-234F-9F55-34A7-26E0758BC7D9}"/>
              </a:ext>
            </a:extLst>
          </p:cNvPr>
          <p:cNvSpPr/>
          <p:nvPr/>
        </p:nvSpPr>
        <p:spPr>
          <a:xfrm>
            <a:off x="4088361" y="2173767"/>
            <a:ext cx="1674125" cy="4347036"/>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descr="A picture containing text, plant&#10;&#10;Description automatically generated">
            <a:extLst>
              <a:ext uri="{FF2B5EF4-FFF2-40B4-BE49-F238E27FC236}">
                <a16:creationId xmlns:a16="http://schemas.microsoft.com/office/drawing/2014/main" id="{0325B091-902E-3226-7ECB-F9D0AA4EB8F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27059" y="4775438"/>
            <a:ext cx="657575" cy="624697"/>
          </a:xfrm>
          <a:prstGeom prst="rect">
            <a:avLst/>
          </a:prstGeom>
        </p:spPr>
      </p:pic>
    </p:spTree>
    <p:extLst>
      <p:ext uri="{BB962C8B-B14F-4D97-AF65-F5344CB8AC3E}">
        <p14:creationId xmlns:p14="http://schemas.microsoft.com/office/powerpoint/2010/main" val="1444706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Chart, bar chart&#10;&#10;Description automatically generated">
            <a:extLst>
              <a:ext uri="{FF2B5EF4-FFF2-40B4-BE49-F238E27FC236}">
                <a16:creationId xmlns:a16="http://schemas.microsoft.com/office/drawing/2014/main" id="{6DD1D6D7-6205-2E64-D15C-108FEA129C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0681" y="2113182"/>
            <a:ext cx="5779491" cy="4623593"/>
          </a:xfrm>
          <a:prstGeom prst="rect">
            <a:avLst/>
          </a:prstGeom>
        </p:spPr>
      </p:pic>
      <p:grpSp>
        <p:nvGrpSpPr>
          <p:cNvPr id="4" name="Group 3">
            <a:extLst>
              <a:ext uri="{FF2B5EF4-FFF2-40B4-BE49-F238E27FC236}">
                <a16:creationId xmlns:a16="http://schemas.microsoft.com/office/drawing/2014/main" id="{9BABABE7-C76C-4B24-8648-F8A83AB78F07}"/>
              </a:ext>
            </a:extLst>
          </p:cNvPr>
          <p:cNvGrpSpPr/>
          <p:nvPr/>
        </p:nvGrpSpPr>
        <p:grpSpPr>
          <a:xfrm>
            <a:off x="0" y="-408"/>
            <a:ext cx="12192001" cy="906463"/>
            <a:chOff x="1" y="204721"/>
            <a:chExt cx="9144001" cy="906463"/>
          </a:xfrm>
        </p:grpSpPr>
        <p:sp>
          <p:nvSpPr>
            <p:cNvPr id="7" name="Rectangle 20">
              <a:extLst>
                <a:ext uri="{FF2B5EF4-FFF2-40B4-BE49-F238E27FC236}">
                  <a16:creationId xmlns:a16="http://schemas.microsoft.com/office/drawing/2014/main" id="{7020517C-7CC4-4C37-BA1D-BF0FC23AC5F9}"/>
                </a:ext>
              </a:extLst>
            </p:cNvPr>
            <p:cNvSpPr>
              <a:spLocks noChangeArrowheads="1"/>
            </p:cNvSpPr>
            <p:nvPr/>
          </p:nvSpPr>
          <p:spPr bwMode="auto">
            <a:xfrm rot="16200000">
              <a:off x="4118769" y="-3914047"/>
              <a:ext cx="906463" cy="9144000"/>
            </a:xfrm>
            <a:prstGeom prst="rect">
              <a:avLst/>
            </a:prstGeom>
            <a:blipFill dpi="0" rotWithShape="1">
              <a:blip r:embed="rId3"/>
              <a:srcRect/>
              <a:stretch>
                <a:fillRect/>
              </a:stretch>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5" name="Subtitle 2">
              <a:extLst>
                <a:ext uri="{FF2B5EF4-FFF2-40B4-BE49-F238E27FC236}">
                  <a16:creationId xmlns:a16="http://schemas.microsoft.com/office/drawing/2014/main" id="{35F52242-FEF6-4773-9339-74D259B846A3}"/>
                </a:ext>
              </a:extLst>
            </p:cNvPr>
            <p:cNvSpPr txBox="1">
              <a:spLocks/>
            </p:cNvSpPr>
            <p:nvPr/>
          </p:nvSpPr>
          <p:spPr>
            <a:xfrm>
              <a:off x="2" y="282635"/>
              <a:ext cx="9144000" cy="750637"/>
            </a:xfrm>
            <a:prstGeom prst="rect">
              <a:avLst/>
            </a:prstGeom>
            <a:noFill/>
            <a:effectLst/>
          </p:spPr>
          <p:txBody>
            <a:bodyPr vert="horz" lIns="91440" tIns="45720" rIns="91440" bIns="45720" rtlCol="0" anchor="ctr">
              <a:normAutofit/>
            </a:bodyPr>
            <a:lstStyle>
              <a:lvl1pPr marL="205740" indent="-171450" algn="l" defTabSz="685800" rtl="0" eaLnBrk="1" latinLnBrk="0" hangingPunct="1">
                <a:lnSpc>
                  <a:spcPct val="90000"/>
                </a:lnSpc>
                <a:spcBef>
                  <a:spcPts val="1350"/>
                </a:spcBef>
                <a:buSzPct val="100000"/>
                <a:buFont typeface="Arial" pitchFamily="34" charset="0"/>
                <a:buChar char="•"/>
                <a:defRPr sz="1500" kern="1200">
                  <a:solidFill>
                    <a:schemeClr val="accent2">
                      <a:lumMod val="75000"/>
                    </a:schemeClr>
                  </a:solidFill>
                  <a:latin typeface="+mn-lt"/>
                  <a:ea typeface="+mn-ea"/>
                  <a:cs typeface="+mn-cs"/>
                </a:defRPr>
              </a:lvl1pPr>
              <a:lvl2pPr marL="411480" indent="-171450" algn="l" defTabSz="685800" rtl="0" eaLnBrk="1" latinLnBrk="0" hangingPunct="1">
                <a:lnSpc>
                  <a:spcPct val="90000"/>
                </a:lnSpc>
                <a:spcBef>
                  <a:spcPts val="750"/>
                </a:spcBef>
                <a:buSzPct val="100000"/>
                <a:buFont typeface="Arial" pitchFamily="34" charset="0"/>
                <a:buChar char="•"/>
                <a:defRPr sz="1350" kern="1200">
                  <a:solidFill>
                    <a:schemeClr val="accent2">
                      <a:lumMod val="75000"/>
                    </a:schemeClr>
                  </a:solidFill>
                  <a:latin typeface="+mn-lt"/>
                  <a:ea typeface="+mn-ea"/>
                  <a:cs typeface="+mn-cs"/>
                </a:defRPr>
              </a:lvl2pPr>
              <a:lvl3pPr marL="617220" indent="-171450" algn="l" defTabSz="685800" rtl="0" eaLnBrk="1" latinLnBrk="0" hangingPunct="1">
                <a:lnSpc>
                  <a:spcPct val="90000"/>
                </a:lnSpc>
                <a:spcBef>
                  <a:spcPts val="600"/>
                </a:spcBef>
                <a:buSzPct val="100000"/>
                <a:buFont typeface="Arial" pitchFamily="34" charset="0"/>
                <a:buChar char="•"/>
                <a:defRPr sz="1200" kern="1200">
                  <a:solidFill>
                    <a:schemeClr val="accent2">
                      <a:lumMod val="75000"/>
                    </a:schemeClr>
                  </a:solidFill>
                  <a:latin typeface="+mn-lt"/>
                  <a:ea typeface="+mn-ea"/>
                  <a:cs typeface="+mn-cs"/>
                </a:defRPr>
              </a:lvl3pPr>
              <a:lvl4pPr marL="822960" indent="-171450" algn="l" defTabSz="685800" rtl="0" eaLnBrk="1" latinLnBrk="0" hangingPunct="1">
                <a:lnSpc>
                  <a:spcPct val="90000"/>
                </a:lnSpc>
                <a:spcBef>
                  <a:spcPts val="600"/>
                </a:spcBef>
                <a:buSzPct val="100000"/>
                <a:buFont typeface="Arial" pitchFamily="34" charset="0"/>
                <a:buChar char="•"/>
                <a:defRPr sz="1050" kern="1200">
                  <a:solidFill>
                    <a:schemeClr val="accent2">
                      <a:lumMod val="75000"/>
                    </a:schemeClr>
                  </a:solidFill>
                  <a:latin typeface="+mn-lt"/>
                  <a:ea typeface="+mn-ea"/>
                  <a:cs typeface="+mn-cs"/>
                </a:defRPr>
              </a:lvl4pPr>
              <a:lvl5pPr marL="1028700" indent="-171450" algn="l" defTabSz="685800" rtl="0" eaLnBrk="1" latinLnBrk="0" hangingPunct="1">
                <a:lnSpc>
                  <a:spcPct val="90000"/>
                </a:lnSpc>
                <a:spcBef>
                  <a:spcPts val="600"/>
                </a:spcBef>
                <a:buSzPct val="100000"/>
                <a:buFont typeface="Arial" pitchFamily="34" charset="0"/>
                <a:buChar char="•"/>
                <a:defRPr sz="1050" kern="1200">
                  <a:solidFill>
                    <a:schemeClr val="accent2">
                      <a:lumMod val="75000"/>
                    </a:schemeClr>
                  </a:solidFill>
                  <a:latin typeface="+mn-lt"/>
                  <a:ea typeface="+mn-ea"/>
                  <a:cs typeface="+mn-cs"/>
                </a:defRPr>
              </a:lvl5pPr>
              <a:lvl6pPr marL="1234440" indent="-171450" algn="l" defTabSz="685800" rtl="0" eaLnBrk="1" latinLnBrk="0" hangingPunct="1">
                <a:lnSpc>
                  <a:spcPct val="90000"/>
                </a:lnSpc>
                <a:spcBef>
                  <a:spcPts val="600"/>
                </a:spcBef>
                <a:buSzPct val="100000"/>
                <a:buFont typeface="Arial" pitchFamily="34" charset="0"/>
                <a:buChar char="•"/>
                <a:defRPr sz="1050" kern="1200">
                  <a:solidFill>
                    <a:schemeClr val="accent2">
                      <a:lumMod val="75000"/>
                    </a:schemeClr>
                  </a:solidFill>
                  <a:latin typeface="+mn-lt"/>
                  <a:ea typeface="+mn-ea"/>
                  <a:cs typeface="+mn-cs"/>
                </a:defRPr>
              </a:lvl6pPr>
              <a:lvl7pPr marL="1440180" indent="-171450" algn="l" defTabSz="685800" rtl="0" eaLnBrk="1" latinLnBrk="0" hangingPunct="1">
                <a:lnSpc>
                  <a:spcPct val="90000"/>
                </a:lnSpc>
                <a:spcBef>
                  <a:spcPts val="600"/>
                </a:spcBef>
                <a:buSzPct val="100000"/>
                <a:buFont typeface="Arial" pitchFamily="34" charset="0"/>
                <a:buChar char="•"/>
                <a:defRPr sz="1050" kern="1200">
                  <a:solidFill>
                    <a:schemeClr val="accent2">
                      <a:lumMod val="75000"/>
                    </a:schemeClr>
                  </a:solidFill>
                  <a:latin typeface="+mn-lt"/>
                  <a:ea typeface="+mn-ea"/>
                  <a:cs typeface="+mn-cs"/>
                </a:defRPr>
              </a:lvl7pPr>
              <a:lvl8pPr marL="1645920" indent="-171450" algn="l" defTabSz="685800" rtl="0" eaLnBrk="1" latinLnBrk="0" hangingPunct="1">
                <a:lnSpc>
                  <a:spcPct val="90000"/>
                </a:lnSpc>
                <a:spcBef>
                  <a:spcPts val="600"/>
                </a:spcBef>
                <a:buSzPct val="100000"/>
                <a:buFont typeface="Arial" pitchFamily="34" charset="0"/>
                <a:buChar char="•"/>
                <a:defRPr sz="1050" kern="1200">
                  <a:solidFill>
                    <a:schemeClr val="accent2">
                      <a:lumMod val="75000"/>
                    </a:schemeClr>
                  </a:solidFill>
                  <a:latin typeface="+mn-lt"/>
                  <a:ea typeface="+mn-ea"/>
                  <a:cs typeface="+mn-cs"/>
                </a:defRPr>
              </a:lvl8pPr>
              <a:lvl9pPr marL="1851660" indent="-171450" algn="l" defTabSz="685800" rtl="0" eaLnBrk="1" latinLnBrk="0" hangingPunct="1">
                <a:lnSpc>
                  <a:spcPct val="90000"/>
                </a:lnSpc>
                <a:spcBef>
                  <a:spcPts val="600"/>
                </a:spcBef>
                <a:buSzPct val="100000"/>
                <a:buFont typeface="Arial" pitchFamily="34" charset="0"/>
                <a:buChar char="•"/>
                <a:defRPr sz="1050" kern="1200">
                  <a:solidFill>
                    <a:schemeClr val="accent2">
                      <a:lumMod val="75000"/>
                    </a:schemeClr>
                  </a:solidFill>
                  <a:latin typeface="+mn-lt"/>
                  <a:ea typeface="+mn-ea"/>
                  <a:cs typeface="+mn-cs"/>
                </a:defRPr>
              </a:lvl9pPr>
            </a:lstStyle>
            <a:p>
              <a:pPr marL="0" lvl="0" indent="0">
                <a:buNone/>
              </a:pPr>
              <a:r>
                <a:rPr lang="en-US" sz="4400" dirty="0">
                  <a:solidFill>
                    <a:schemeClr val="bg1"/>
                  </a:solidFill>
                  <a:latin typeface="Calibri" panose="020F0502020204030204" pitchFamily="34" charset="0"/>
                  <a:cs typeface="Calibri" panose="020F0502020204030204" pitchFamily="34" charset="0"/>
                </a:rPr>
                <a:t>Expand to the 100 replicates</a:t>
              </a:r>
            </a:p>
          </p:txBody>
        </p:sp>
      </p:grpSp>
      <p:pic>
        <p:nvPicPr>
          <p:cNvPr id="6" name="Picture 5">
            <a:extLst>
              <a:ext uri="{FF2B5EF4-FFF2-40B4-BE49-F238E27FC236}">
                <a16:creationId xmlns:a16="http://schemas.microsoft.com/office/drawing/2014/main" id="{0BCA88B9-9772-491A-BDF7-81A7B2F7576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286363" y="6153150"/>
            <a:ext cx="754956" cy="583626"/>
          </a:xfrm>
          <a:prstGeom prst="rect">
            <a:avLst/>
          </a:prstGeom>
          <a:effectLst>
            <a:outerShdw blurRad="50800" dist="38100" dir="2700000" algn="tl" rotWithShape="0">
              <a:prstClr val="black">
                <a:alpha val="40000"/>
              </a:prstClr>
            </a:outerShdw>
          </a:effectLst>
        </p:spPr>
      </p:pic>
      <p:cxnSp>
        <p:nvCxnSpPr>
          <p:cNvPr id="12" name="Straight Connector 11">
            <a:extLst>
              <a:ext uri="{FF2B5EF4-FFF2-40B4-BE49-F238E27FC236}">
                <a16:creationId xmlns:a16="http://schemas.microsoft.com/office/drawing/2014/main" id="{B01CB240-2CCE-4147-BD1B-66A5C3239051}"/>
              </a:ext>
            </a:extLst>
          </p:cNvPr>
          <p:cNvCxnSpPr>
            <a:cxnSpLocks/>
          </p:cNvCxnSpPr>
          <p:nvPr/>
        </p:nvCxnSpPr>
        <p:spPr>
          <a:xfrm>
            <a:off x="-1" y="906056"/>
            <a:ext cx="12192001" cy="0"/>
          </a:xfrm>
          <a:prstGeom prst="line">
            <a:avLst/>
          </a:prstGeom>
          <a:ln w="53975">
            <a:solidFill>
              <a:srgbClr val="FFC000"/>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E373142C-C49A-87BE-F3C1-087A49771435}"/>
              </a:ext>
            </a:extLst>
          </p:cNvPr>
          <p:cNvSpPr txBox="1"/>
          <p:nvPr/>
        </p:nvSpPr>
        <p:spPr>
          <a:xfrm>
            <a:off x="6261830" y="2439819"/>
            <a:ext cx="5477301" cy="2862322"/>
          </a:xfrm>
          <a:prstGeom prst="rect">
            <a:avLst/>
          </a:prstGeom>
          <a:noFill/>
        </p:spPr>
        <p:txBody>
          <a:bodyPr wrap="square" rtlCol="0">
            <a:spAutoFit/>
          </a:bodyPr>
          <a:lstStyle/>
          <a:p>
            <a:pPr marL="285750" indent="-285750">
              <a:buFont typeface="Arial" panose="020B0604020202020204" pitchFamily="34" charset="0"/>
              <a:buChar char="•"/>
            </a:pPr>
            <a:r>
              <a:rPr lang="en-US" dirty="0"/>
              <a:t>Ignoring “areas-as-fleets” results in worst convergence and most biased ln(R0)</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In comparison to sample-weighted fishery comps, catch-weighted fishery comps correspond better convergence and less biased ln(R0)</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Given length comps are catch-weighted, regression-tree defined fisheries correspond to better convergence and less biased ln(R0)</a:t>
            </a:r>
          </a:p>
        </p:txBody>
      </p:sp>
      <p:graphicFrame>
        <p:nvGraphicFramePr>
          <p:cNvPr id="2" name="Table 8">
            <a:extLst>
              <a:ext uri="{FF2B5EF4-FFF2-40B4-BE49-F238E27FC236}">
                <a16:creationId xmlns:a16="http://schemas.microsoft.com/office/drawing/2014/main" id="{B041912F-94C2-9645-C96D-2D58FB488E87}"/>
              </a:ext>
            </a:extLst>
          </p:cNvPr>
          <p:cNvGraphicFramePr>
            <a:graphicFrameLocks noGrp="1"/>
          </p:cNvGraphicFramePr>
          <p:nvPr>
            <p:extLst>
              <p:ext uri="{D42A27DB-BD31-4B8C-83A1-F6EECF244321}">
                <p14:modId xmlns:p14="http://schemas.microsoft.com/office/powerpoint/2010/main" val="2305154552"/>
              </p:ext>
            </p:extLst>
          </p:nvPr>
        </p:nvGraphicFramePr>
        <p:xfrm>
          <a:off x="477995" y="1071796"/>
          <a:ext cx="11236008" cy="891540"/>
        </p:xfrm>
        <a:graphic>
          <a:graphicData uri="http://schemas.openxmlformats.org/drawingml/2006/table">
            <a:tbl>
              <a:tblPr firstRow="1" bandRow="1">
                <a:tableStyleId>{5940675A-B579-460E-94D1-54222C63F5DA}</a:tableStyleId>
              </a:tblPr>
              <a:tblGrid>
                <a:gridCol w="4646930">
                  <a:extLst>
                    <a:ext uri="{9D8B030D-6E8A-4147-A177-3AD203B41FA5}">
                      <a16:colId xmlns:a16="http://schemas.microsoft.com/office/drawing/2014/main" val="881865349"/>
                    </a:ext>
                  </a:extLst>
                </a:gridCol>
                <a:gridCol w="2414905">
                  <a:extLst>
                    <a:ext uri="{9D8B030D-6E8A-4147-A177-3AD203B41FA5}">
                      <a16:colId xmlns:a16="http://schemas.microsoft.com/office/drawing/2014/main" val="2915647777"/>
                    </a:ext>
                  </a:extLst>
                </a:gridCol>
                <a:gridCol w="2073593">
                  <a:extLst>
                    <a:ext uri="{9D8B030D-6E8A-4147-A177-3AD203B41FA5}">
                      <a16:colId xmlns:a16="http://schemas.microsoft.com/office/drawing/2014/main" val="590625607"/>
                    </a:ext>
                  </a:extLst>
                </a:gridCol>
                <a:gridCol w="2100580">
                  <a:extLst>
                    <a:ext uri="{9D8B030D-6E8A-4147-A177-3AD203B41FA5}">
                      <a16:colId xmlns:a16="http://schemas.microsoft.com/office/drawing/2014/main" val="4179278214"/>
                    </a:ext>
                  </a:extLst>
                </a:gridCol>
              </a:tblGrid>
              <a:tr h="240714">
                <a:tc>
                  <a:txBody>
                    <a:bodyPr/>
                    <a:lstStyle/>
                    <a:p>
                      <a:pPr algn="l"/>
                      <a:endParaRPr lang="en-US" dirty="0"/>
                    </a:p>
                  </a:txBody>
                  <a:tcPr/>
                </a:tc>
                <a:tc>
                  <a:txBody>
                    <a:bodyPr/>
                    <a:lstStyle/>
                    <a:p>
                      <a:pPr algn="l"/>
                      <a:r>
                        <a:rPr lang="en-US" dirty="0">
                          <a:solidFill>
                            <a:srgbClr val="FF0000"/>
                          </a:solidFill>
                        </a:rPr>
                        <a:t>One fishery per gear/set type</a:t>
                      </a:r>
                    </a:p>
                  </a:txBody>
                  <a:tcPr/>
                </a:tc>
                <a:tc>
                  <a:txBody>
                    <a:bodyPr/>
                    <a:lstStyle/>
                    <a:p>
                      <a:pPr algn="l"/>
                      <a:r>
                        <a:rPr lang="en-US" dirty="0">
                          <a:solidFill>
                            <a:srgbClr val="FF0000"/>
                          </a:solidFill>
                        </a:rPr>
                        <a:t>Region-specific fisheries</a:t>
                      </a:r>
                    </a:p>
                  </a:txBody>
                  <a:tcPr/>
                </a:tc>
                <a:tc>
                  <a:txBody>
                    <a:bodyPr/>
                    <a:lstStyle/>
                    <a:p>
                      <a:pPr algn="l"/>
                      <a:r>
                        <a:rPr lang="en-US" dirty="0">
                          <a:solidFill>
                            <a:srgbClr val="FF0000"/>
                          </a:solidFill>
                        </a:rPr>
                        <a:t>Regression-tree fisheries</a:t>
                      </a:r>
                    </a:p>
                  </a:txBody>
                  <a:tcPr/>
                </a:tc>
                <a:extLst>
                  <a:ext uri="{0D108BD9-81ED-4DB2-BD59-A6C34878D82A}">
                    <a16:rowId xmlns:a16="http://schemas.microsoft.com/office/drawing/2014/main" val="60104608"/>
                  </a:ext>
                </a:extLst>
              </a:tr>
              <a:tr h="240714">
                <a:tc>
                  <a:txBody>
                    <a:bodyPr/>
                    <a:lstStyle/>
                    <a:p>
                      <a:pPr algn="l"/>
                      <a:r>
                        <a:rPr lang="en-US" dirty="0">
                          <a:solidFill>
                            <a:srgbClr val="0070C0"/>
                          </a:solidFill>
                        </a:rPr>
                        <a:t>Fishery’s length comps for associated PS: sample weighted</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dirty="0"/>
                        <a:t>Model </a:t>
                      </a:r>
                      <a:r>
                        <a:rPr lang="en-US" sz="1350" kern="1200" dirty="0">
                          <a:solidFill>
                            <a:srgbClr val="0070C0"/>
                          </a:solidFill>
                          <a:latin typeface="+mn-lt"/>
                          <a:ea typeface="+mn-ea"/>
                          <a:cs typeface="+mn-cs"/>
                        </a:rPr>
                        <a:t>sample</a:t>
                      </a:r>
                      <a:r>
                        <a:rPr lang="en-US" dirty="0"/>
                        <a:t>-</a:t>
                      </a:r>
                      <a:r>
                        <a:rPr lang="en-US" sz="1350" kern="1200" dirty="0">
                          <a:solidFill>
                            <a:srgbClr val="FF0000"/>
                          </a:solidFill>
                          <a:latin typeface="+mn-lt"/>
                          <a:ea typeface="+mn-ea"/>
                          <a:cs typeface="+mn-cs"/>
                        </a:rPr>
                        <a:t>one</a:t>
                      </a:r>
                    </a:p>
                  </a:txBody>
                  <a:tcPr/>
                </a:tc>
                <a:tc>
                  <a:txBody>
                    <a:bodyPr/>
                    <a:lstStyle/>
                    <a:p>
                      <a:pPr algn="l"/>
                      <a:r>
                        <a:rPr lang="en-US" dirty="0"/>
                        <a:t>Model </a:t>
                      </a:r>
                      <a:r>
                        <a:rPr lang="en-US" dirty="0">
                          <a:solidFill>
                            <a:srgbClr val="0070C0"/>
                          </a:solidFill>
                        </a:rPr>
                        <a:t>sample</a:t>
                      </a:r>
                      <a:r>
                        <a:rPr lang="en-US" dirty="0"/>
                        <a:t>-</a:t>
                      </a:r>
                      <a:r>
                        <a:rPr lang="en-US" sz="1350" kern="1200" dirty="0">
                          <a:solidFill>
                            <a:srgbClr val="FF0000"/>
                          </a:solidFill>
                          <a:latin typeface="+mn-lt"/>
                          <a:ea typeface="+mn-ea"/>
                          <a:cs typeface="+mn-cs"/>
                        </a:rPr>
                        <a:t>region</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dirty="0"/>
                        <a:t>Model </a:t>
                      </a:r>
                      <a:r>
                        <a:rPr lang="en-US" sz="1350" kern="1200" dirty="0">
                          <a:solidFill>
                            <a:srgbClr val="0070C0"/>
                          </a:solidFill>
                          <a:latin typeface="+mn-lt"/>
                          <a:ea typeface="+mn-ea"/>
                          <a:cs typeface="+mn-cs"/>
                        </a:rPr>
                        <a:t>sample</a:t>
                      </a:r>
                      <a:r>
                        <a:rPr lang="en-US" dirty="0"/>
                        <a:t>-</a:t>
                      </a:r>
                      <a:r>
                        <a:rPr lang="en-US" sz="1350" kern="1200" dirty="0">
                          <a:solidFill>
                            <a:srgbClr val="FF0000"/>
                          </a:solidFill>
                          <a:latin typeface="+mn-lt"/>
                          <a:ea typeface="+mn-ea"/>
                          <a:cs typeface="+mn-cs"/>
                        </a:rPr>
                        <a:t>tree</a:t>
                      </a:r>
                    </a:p>
                  </a:txBody>
                  <a:tcPr/>
                </a:tc>
                <a:extLst>
                  <a:ext uri="{0D108BD9-81ED-4DB2-BD59-A6C34878D82A}">
                    <a16:rowId xmlns:a16="http://schemas.microsoft.com/office/drawing/2014/main" val="999547151"/>
                  </a:ext>
                </a:extLst>
              </a:tr>
              <a:tr h="240714">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dirty="0">
                          <a:solidFill>
                            <a:srgbClr val="0070C0"/>
                          </a:solidFill>
                        </a:rPr>
                        <a:t>Fishery’s length comps for associated PS: catch weighted</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dirty="0"/>
                        <a:t>Model </a:t>
                      </a:r>
                      <a:r>
                        <a:rPr lang="en-US" sz="1350" kern="1200" dirty="0">
                          <a:solidFill>
                            <a:srgbClr val="0070C0"/>
                          </a:solidFill>
                          <a:latin typeface="+mn-lt"/>
                          <a:ea typeface="+mn-ea"/>
                          <a:cs typeface="+mn-cs"/>
                        </a:rPr>
                        <a:t>catch</a:t>
                      </a:r>
                      <a:r>
                        <a:rPr lang="en-US" dirty="0"/>
                        <a:t>-</a:t>
                      </a:r>
                      <a:r>
                        <a:rPr lang="en-US" sz="1350" kern="1200" dirty="0">
                          <a:solidFill>
                            <a:srgbClr val="FF0000"/>
                          </a:solidFill>
                          <a:latin typeface="+mn-lt"/>
                          <a:ea typeface="+mn-ea"/>
                          <a:cs typeface="+mn-cs"/>
                        </a:rPr>
                        <a:t>one</a:t>
                      </a:r>
                    </a:p>
                  </a:txBody>
                  <a:tcPr/>
                </a:tc>
                <a:tc>
                  <a:txBody>
                    <a:bodyPr/>
                    <a:lstStyle/>
                    <a:p>
                      <a:pPr algn="l"/>
                      <a:r>
                        <a:rPr lang="en-US" dirty="0"/>
                        <a:t>Model </a:t>
                      </a:r>
                      <a:r>
                        <a:rPr lang="en-US" sz="1350" kern="1200" dirty="0">
                          <a:solidFill>
                            <a:srgbClr val="0070C0"/>
                          </a:solidFill>
                          <a:latin typeface="+mn-lt"/>
                          <a:ea typeface="+mn-ea"/>
                          <a:cs typeface="+mn-cs"/>
                        </a:rPr>
                        <a:t>catch</a:t>
                      </a:r>
                      <a:r>
                        <a:rPr lang="en-US" dirty="0"/>
                        <a:t>-</a:t>
                      </a:r>
                      <a:r>
                        <a:rPr lang="en-US" sz="1350" kern="1200" dirty="0">
                          <a:solidFill>
                            <a:srgbClr val="FF0000"/>
                          </a:solidFill>
                          <a:latin typeface="+mn-lt"/>
                          <a:ea typeface="+mn-ea"/>
                          <a:cs typeface="+mn-cs"/>
                        </a:rPr>
                        <a:t>region</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b="0" i="0" u="none" dirty="0"/>
                        <a:t>Model </a:t>
                      </a:r>
                      <a:r>
                        <a:rPr lang="en-US" sz="1350" b="0" i="0" u="none" kern="1200" dirty="0">
                          <a:solidFill>
                            <a:srgbClr val="0070C0"/>
                          </a:solidFill>
                          <a:latin typeface="+mn-lt"/>
                          <a:ea typeface="+mn-ea"/>
                          <a:cs typeface="+mn-cs"/>
                        </a:rPr>
                        <a:t>catch</a:t>
                      </a:r>
                      <a:r>
                        <a:rPr lang="en-US" b="0" i="0" u="none" dirty="0"/>
                        <a:t>-</a:t>
                      </a:r>
                      <a:r>
                        <a:rPr lang="en-US" sz="1350" b="0" i="0" u="none" kern="1200" dirty="0">
                          <a:solidFill>
                            <a:srgbClr val="FF0000"/>
                          </a:solidFill>
                          <a:latin typeface="+mn-lt"/>
                          <a:ea typeface="+mn-ea"/>
                          <a:cs typeface="+mn-cs"/>
                        </a:rPr>
                        <a:t>tree</a:t>
                      </a:r>
                    </a:p>
                  </a:txBody>
                  <a:tcPr/>
                </a:tc>
                <a:extLst>
                  <a:ext uri="{0D108BD9-81ED-4DB2-BD59-A6C34878D82A}">
                    <a16:rowId xmlns:a16="http://schemas.microsoft.com/office/drawing/2014/main" val="3662825060"/>
                  </a:ext>
                </a:extLst>
              </a:tr>
            </a:tbl>
          </a:graphicData>
        </a:graphic>
      </p:graphicFrame>
      <p:sp>
        <p:nvSpPr>
          <p:cNvPr id="10" name="Rectangle 9">
            <a:extLst>
              <a:ext uri="{FF2B5EF4-FFF2-40B4-BE49-F238E27FC236}">
                <a16:creationId xmlns:a16="http://schemas.microsoft.com/office/drawing/2014/main" id="{0C94738E-804F-1F56-524B-8F0E9291C800}"/>
              </a:ext>
            </a:extLst>
          </p:cNvPr>
          <p:cNvSpPr/>
          <p:nvPr/>
        </p:nvSpPr>
        <p:spPr>
          <a:xfrm>
            <a:off x="1624082" y="2173767"/>
            <a:ext cx="1674125" cy="4347036"/>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picture containing text, plant&#10;&#10;Description automatically generated">
            <a:extLst>
              <a:ext uri="{FF2B5EF4-FFF2-40B4-BE49-F238E27FC236}">
                <a16:creationId xmlns:a16="http://schemas.microsoft.com/office/drawing/2014/main" id="{63D0DB8F-ECD8-CEB0-BD42-0741A381604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32501" y="4737829"/>
            <a:ext cx="657575" cy="624697"/>
          </a:xfrm>
          <a:prstGeom prst="rect">
            <a:avLst/>
          </a:prstGeom>
        </p:spPr>
      </p:pic>
    </p:spTree>
    <p:extLst>
      <p:ext uri="{BB962C8B-B14F-4D97-AF65-F5344CB8AC3E}">
        <p14:creationId xmlns:p14="http://schemas.microsoft.com/office/powerpoint/2010/main" val="2282265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Chart, bar chart&#10;&#10;Description automatically generated">
            <a:extLst>
              <a:ext uri="{FF2B5EF4-FFF2-40B4-BE49-F238E27FC236}">
                <a16:creationId xmlns:a16="http://schemas.microsoft.com/office/drawing/2014/main" id="{9D17E9B0-9110-5CAB-B3CE-5CCDF251D9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0681" y="2113182"/>
            <a:ext cx="5779491" cy="4623593"/>
          </a:xfrm>
          <a:prstGeom prst="rect">
            <a:avLst/>
          </a:prstGeom>
        </p:spPr>
      </p:pic>
      <p:grpSp>
        <p:nvGrpSpPr>
          <p:cNvPr id="4" name="Group 3">
            <a:extLst>
              <a:ext uri="{FF2B5EF4-FFF2-40B4-BE49-F238E27FC236}">
                <a16:creationId xmlns:a16="http://schemas.microsoft.com/office/drawing/2014/main" id="{9BABABE7-C76C-4B24-8648-F8A83AB78F07}"/>
              </a:ext>
            </a:extLst>
          </p:cNvPr>
          <p:cNvGrpSpPr/>
          <p:nvPr/>
        </p:nvGrpSpPr>
        <p:grpSpPr>
          <a:xfrm>
            <a:off x="0" y="-408"/>
            <a:ext cx="12192001" cy="906463"/>
            <a:chOff x="1" y="204721"/>
            <a:chExt cx="9144001" cy="906463"/>
          </a:xfrm>
        </p:grpSpPr>
        <p:sp>
          <p:nvSpPr>
            <p:cNvPr id="7" name="Rectangle 20">
              <a:extLst>
                <a:ext uri="{FF2B5EF4-FFF2-40B4-BE49-F238E27FC236}">
                  <a16:creationId xmlns:a16="http://schemas.microsoft.com/office/drawing/2014/main" id="{7020517C-7CC4-4C37-BA1D-BF0FC23AC5F9}"/>
                </a:ext>
              </a:extLst>
            </p:cNvPr>
            <p:cNvSpPr>
              <a:spLocks noChangeArrowheads="1"/>
            </p:cNvSpPr>
            <p:nvPr/>
          </p:nvSpPr>
          <p:spPr bwMode="auto">
            <a:xfrm rot="16200000">
              <a:off x="4118769" y="-3914047"/>
              <a:ext cx="906463" cy="9144000"/>
            </a:xfrm>
            <a:prstGeom prst="rect">
              <a:avLst/>
            </a:prstGeom>
            <a:blipFill dpi="0" rotWithShape="1">
              <a:blip r:embed="rId3"/>
              <a:srcRect/>
              <a:stretch>
                <a:fillRect/>
              </a:stretch>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5" name="Subtitle 2">
              <a:extLst>
                <a:ext uri="{FF2B5EF4-FFF2-40B4-BE49-F238E27FC236}">
                  <a16:creationId xmlns:a16="http://schemas.microsoft.com/office/drawing/2014/main" id="{35F52242-FEF6-4773-9339-74D259B846A3}"/>
                </a:ext>
              </a:extLst>
            </p:cNvPr>
            <p:cNvSpPr txBox="1">
              <a:spLocks/>
            </p:cNvSpPr>
            <p:nvPr/>
          </p:nvSpPr>
          <p:spPr>
            <a:xfrm>
              <a:off x="2" y="282635"/>
              <a:ext cx="9144000" cy="750637"/>
            </a:xfrm>
            <a:prstGeom prst="rect">
              <a:avLst/>
            </a:prstGeom>
            <a:noFill/>
            <a:effectLst/>
          </p:spPr>
          <p:txBody>
            <a:bodyPr vert="horz" lIns="91440" tIns="45720" rIns="91440" bIns="45720" rtlCol="0" anchor="ctr">
              <a:normAutofit/>
            </a:bodyPr>
            <a:lstStyle>
              <a:lvl1pPr marL="205740" indent="-171450" algn="l" defTabSz="685800" rtl="0" eaLnBrk="1" latinLnBrk="0" hangingPunct="1">
                <a:lnSpc>
                  <a:spcPct val="90000"/>
                </a:lnSpc>
                <a:spcBef>
                  <a:spcPts val="1350"/>
                </a:spcBef>
                <a:buSzPct val="100000"/>
                <a:buFont typeface="Arial" pitchFamily="34" charset="0"/>
                <a:buChar char="•"/>
                <a:defRPr sz="1500" kern="1200">
                  <a:solidFill>
                    <a:schemeClr val="accent2">
                      <a:lumMod val="75000"/>
                    </a:schemeClr>
                  </a:solidFill>
                  <a:latin typeface="+mn-lt"/>
                  <a:ea typeface="+mn-ea"/>
                  <a:cs typeface="+mn-cs"/>
                </a:defRPr>
              </a:lvl1pPr>
              <a:lvl2pPr marL="411480" indent="-171450" algn="l" defTabSz="685800" rtl="0" eaLnBrk="1" latinLnBrk="0" hangingPunct="1">
                <a:lnSpc>
                  <a:spcPct val="90000"/>
                </a:lnSpc>
                <a:spcBef>
                  <a:spcPts val="750"/>
                </a:spcBef>
                <a:buSzPct val="100000"/>
                <a:buFont typeface="Arial" pitchFamily="34" charset="0"/>
                <a:buChar char="•"/>
                <a:defRPr sz="1350" kern="1200">
                  <a:solidFill>
                    <a:schemeClr val="accent2">
                      <a:lumMod val="75000"/>
                    </a:schemeClr>
                  </a:solidFill>
                  <a:latin typeface="+mn-lt"/>
                  <a:ea typeface="+mn-ea"/>
                  <a:cs typeface="+mn-cs"/>
                </a:defRPr>
              </a:lvl2pPr>
              <a:lvl3pPr marL="617220" indent="-171450" algn="l" defTabSz="685800" rtl="0" eaLnBrk="1" latinLnBrk="0" hangingPunct="1">
                <a:lnSpc>
                  <a:spcPct val="90000"/>
                </a:lnSpc>
                <a:spcBef>
                  <a:spcPts val="600"/>
                </a:spcBef>
                <a:buSzPct val="100000"/>
                <a:buFont typeface="Arial" pitchFamily="34" charset="0"/>
                <a:buChar char="•"/>
                <a:defRPr sz="1200" kern="1200">
                  <a:solidFill>
                    <a:schemeClr val="accent2">
                      <a:lumMod val="75000"/>
                    </a:schemeClr>
                  </a:solidFill>
                  <a:latin typeface="+mn-lt"/>
                  <a:ea typeface="+mn-ea"/>
                  <a:cs typeface="+mn-cs"/>
                </a:defRPr>
              </a:lvl3pPr>
              <a:lvl4pPr marL="822960" indent="-171450" algn="l" defTabSz="685800" rtl="0" eaLnBrk="1" latinLnBrk="0" hangingPunct="1">
                <a:lnSpc>
                  <a:spcPct val="90000"/>
                </a:lnSpc>
                <a:spcBef>
                  <a:spcPts val="600"/>
                </a:spcBef>
                <a:buSzPct val="100000"/>
                <a:buFont typeface="Arial" pitchFamily="34" charset="0"/>
                <a:buChar char="•"/>
                <a:defRPr sz="1050" kern="1200">
                  <a:solidFill>
                    <a:schemeClr val="accent2">
                      <a:lumMod val="75000"/>
                    </a:schemeClr>
                  </a:solidFill>
                  <a:latin typeface="+mn-lt"/>
                  <a:ea typeface="+mn-ea"/>
                  <a:cs typeface="+mn-cs"/>
                </a:defRPr>
              </a:lvl4pPr>
              <a:lvl5pPr marL="1028700" indent="-171450" algn="l" defTabSz="685800" rtl="0" eaLnBrk="1" latinLnBrk="0" hangingPunct="1">
                <a:lnSpc>
                  <a:spcPct val="90000"/>
                </a:lnSpc>
                <a:spcBef>
                  <a:spcPts val="600"/>
                </a:spcBef>
                <a:buSzPct val="100000"/>
                <a:buFont typeface="Arial" pitchFamily="34" charset="0"/>
                <a:buChar char="•"/>
                <a:defRPr sz="1050" kern="1200">
                  <a:solidFill>
                    <a:schemeClr val="accent2">
                      <a:lumMod val="75000"/>
                    </a:schemeClr>
                  </a:solidFill>
                  <a:latin typeface="+mn-lt"/>
                  <a:ea typeface="+mn-ea"/>
                  <a:cs typeface="+mn-cs"/>
                </a:defRPr>
              </a:lvl5pPr>
              <a:lvl6pPr marL="1234440" indent="-171450" algn="l" defTabSz="685800" rtl="0" eaLnBrk="1" latinLnBrk="0" hangingPunct="1">
                <a:lnSpc>
                  <a:spcPct val="90000"/>
                </a:lnSpc>
                <a:spcBef>
                  <a:spcPts val="600"/>
                </a:spcBef>
                <a:buSzPct val="100000"/>
                <a:buFont typeface="Arial" pitchFamily="34" charset="0"/>
                <a:buChar char="•"/>
                <a:defRPr sz="1050" kern="1200">
                  <a:solidFill>
                    <a:schemeClr val="accent2">
                      <a:lumMod val="75000"/>
                    </a:schemeClr>
                  </a:solidFill>
                  <a:latin typeface="+mn-lt"/>
                  <a:ea typeface="+mn-ea"/>
                  <a:cs typeface="+mn-cs"/>
                </a:defRPr>
              </a:lvl6pPr>
              <a:lvl7pPr marL="1440180" indent="-171450" algn="l" defTabSz="685800" rtl="0" eaLnBrk="1" latinLnBrk="0" hangingPunct="1">
                <a:lnSpc>
                  <a:spcPct val="90000"/>
                </a:lnSpc>
                <a:spcBef>
                  <a:spcPts val="600"/>
                </a:spcBef>
                <a:buSzPct val="100000"/>
                <a:buFont typeface="Arial" pitchFamily="34" charset="0"/>
                <a:buChar char="•"/>
                <a:defRPr sz="1050" kern="1200">
                  <a:solidFill>
                    <a:schemeClr val="accent2">
                      <a:lumMod val="75000"/>
                    </a:schemeClr>
                  </a:solidFill>
                  <a:latin typeface="+mn-lt"/>
                  <a:ea typeface="+mn-ea"/>
                  <a:cs typeface="+mn-cs"/>
                </a:defRPr>
              </a:lvl7pPr>
              <a:lvl8pPr marL="1645920" indent="-171450" algn="l" defTabSz="685800" rtl="0" eaLnBrk="1" latinLnBrk="0" hangingPunct="1">
                <a:lnSpc>
                  <a:spcPct val="90000"/>
                </a:lnSpc>
                <a:spcBef>
                  <a:spcPts val="600"/>
                </a:spcBef>
                <a:buSzPct val="100000"/>
                <a:buFont typeface="Arial" pitchFamily="34" charset="0"/>
                <a:buChar char="•"/>
                <a:defRPr sz="1050" kern="1200">
                  <a:solidFill>
                    <a:schemeClr val="accent2">
                      <a:lumMod val="75000"/>
                    </a:schemeClr>
                  </a:solidFill>
                  <a:latin typeface="+mn-lt"/>
                  <a:ea typeface="+mn-ea"/>
                  <a:cs typeface="+mn-cs"/>
                </a:defRPr>
              </a:lvl8pPr>
              <a:lvl9pPr marL="1851660" indent="-171450" algn="l" defTabSz="685800" rtl="0" eaLnBrk="1" latinLnBrk="0" hangingPunct="1">
                <a:lnSpc>
                  <a:spcPct val="90000"/>
                </a:lnSpc>
                <a:spcBef>
                  <a:spcPts val="600"/>
                </a:spcBef>
                <a:buSzPct val="100000"/>
                <a:buFont typeface="Arial" pitchFamily="34" charset="0"/>
                <a:buChar char="•"/>
                <a:defRPr sz="1050" kern="1200">
                  <a:solidFill>
                    <a:schemeClr val="accent2">
                      <a:lumMod val="75000"/>
                    </a:schemeClr>
                  </a:solidFill>
                  <a:latin typeface="+mn-lt"/>
                  <a:ea typeface="+mn-ea"/>
                  <a:cs typeface="+mn-cs"/>
                </a:defRPr>
              </a:lvl9pPr>
            </a:lstStyle>
            <a:p>
              <a:pPr marL="0" lvl="0" indent="0">
                <a:buNone/>
              </a:pPr>
              <a:r>
                <a:rPr lang="en-US" sz="4400" dirty="0">
                  <a:solidFill>
                    <a:schemeClr val="bg1"/>
                  </a:solidFill>
                  <a:latin typeface="Calibri" panose="020F0502020204030204" pitchFamily="34" charset="0"/>
                  <a:cs typeface="Calibri" panose="020F0502020204030204" pitchFamily="34" charset="0"/>
                </a:rPr>
                <a:t>Expand to the 100 replicates</a:t>
              </a:r>
            </a:p>
          </p:txBody>
        </p:sp>
      </p:grpSp>
      <p:pic>
        <p:nvPicPr>
          <p:cNvPr id="6" name="Picture 5">
            <a:extLst>
              <a:ext uri="{FF2B5EF4-FFF2-40B4-BE49-F238E27FC236}">
                <a16:creationId xmlns:a16="http://schemas.microsoft.com/office/drawing/2014/main" id="{0BCA88B9-9772-491A-BDF7-81A7B2F7576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286363" y="6153150"/>
            <a:ext cx="754956" cy="583626"/>
          </a:xfrm>
          <a:prstGeom prst="rect">
            <a:avLst/>
          </a:prstGeom>
          <a:effectLst>
            <a:outerShdw blurRad="50800" dist="38100" dir="2700000" algn="tl" rotWithShape="0">
              <a:prstClr val="black">
                <a:alpha val="40000"/>
              </a:prstClr>
            </a:outerShdw>
          </a:effectLst>
        </p:spPr>
      </p:pic>
      <p:cxnSp>
        <p:nvCxnSpPr>
          <p:cNvPr id="12" name="Straight Connector 11">
            <a:extLst>
              <a:ext uri="{FF2B5EF4-FFF2-40B4-BE49-F238E27FC236}">
                <a16:creationId xmlns:a16="http://schemas.microsoft.com/office/drawing/2014/main" id="{B01CB240-2CCE-4147-BD1B-66A5C3239051}"/>
              </a:ext>
            </a:extLst>
          </p:cNvPr>
          <p:cNvCxnSpPr>
            <a:cxnSpLocks/>
          </p:cNvCxnSpPr>
          <p:nvPr/>
        </p:nvCxnSpPr>
        <p:spPr>
          <a:xfrm>
            <a:off x="-1" y="906056"/>
            <a:ext cx="12192001" cy="0"/>
          </a:xfrm>
          <a:prstGeom prst="line">
            <a:avLst/>
          </a:prstGeom>
          <a:ln w="53975">
            <a:solidFill>
              <a:srgbClr val="FFC000"/>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7D7DEDE4-6C1F-9B6D-E139-D35B1AD2CFAF}"/>
              </a:ext>
            </a:extLst>
          </p:cNvPr>
          <p:cNvSpPr txBox="1"/>
          <p:nvPr/>
        </p:nvSpPr>
        <p:spPr>
          <a:xfrm>
            <a:off x="6261830" y="2439819"/>
            <a:ext cx="5477301" cy="3970318"/>
          </a:xfrm>
          <a:prstGeom prst="rect">
            <a:avLst/>
          </a:prstGeom>
          <a:noFill/>
        </p:spPr>
        <p:txBody>
          <a:bodyPr wrap="square" rtlCol="0">
            <a:spAutoFit/>
          </a:bodyPr>
          <a:lstStyle/>
          <a:p>
            <a:pPr marL="285750" indent="-285750">
              <a:buFont typeface="Arial" panose="020B0604020202020204" pitchFamily="34" charset="0"/>
              <a:buChar char="•"/>
            </a:pPr>
            <a:r>
              <a:rPr lang="en-US" dirty="0"/>
              <a:t>Ignoring “areas-as-fleets” results in worst convergence and most biased ln(R0)</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In comparison to sample-weighted fishery comps, catch-weighted fishery comps correspond better convergence and less biased ln(R0)</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Given length comps are catch-weighted, regression-tree defined fisheries correspond to better convergence and less biased ln(R0)</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solidFill>
                  <a:srgbClr val="FF0000"/>
                </a:solidFill>
              </a:rPr>
              <a:t>The best model: “areas-as-fleets”; regression-tree defined fisheries; catch-weighted fishery length comps</a:t>
            </a:r>
          </a:p>
        </p:txBody>
      </p:sp>
      <p:sp>
        <p:nvSpPr>
          <p:cNvPr id="8" name="Rectangle 7">
            <a:extLst>
              <a:ext uri="{FF2B5EF4-FFF2-40B4-BE49-F238E27FC236}">
                <a16:creationId xmlns:a16="http://schemas.microsoft.com/office/drawing/2014/main" id="{5C0B41FD-BE4E-B33B-9F5A-1DB1CECE0E1B}"/>
              </a:ext>
            </a:extLst>
          </p:cNvPr>
          <p:cNvSpPr/>
          <p:nvPr/>
        </p:nvSpPr>
        <p:spPr>
          <a:xfrm>
            <a:off x="2432993" y="2121106"/>
            <a:ext cx="853672" cy="4410442"/>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 name="Table 8">
            <a:extLst>
              <a:ext uri="{FF2B5EF4-FFF2-40B4-BE49-F238E27FC236}">
                <a16:creationId xmlns:a16="http://schemas.microsoft.com/office/drawing/2014/main" id="{D9BB8E54-E2AE-DB5F-E719-BE8EE07F13FE}"/>
              </a:ext>
            </a:extLst>
          </p:cNvPr>
          <p:cNvGraphicFramePr>
            <a:graphicFrameLocks noGrp="1"/>
          </p:cNvGraphicFramePr>
          <p:nvPr>
            <p:extLst>
              <p:ext uri="{D42A27DB-BD31-4B8C-83A1-F6EECF244321}">
                <p14:modId xmlns:p14="http://schemas.microsoft.com/office/powerpoint/2010/main" val="3969225119"/>
              </p:ext>
            </p:extLst>
          </p:nvPr>
        </p:nvGraphicFramePr>
        <p:xfrm>
          <a:off x="477995" y="1071796"/>
          <a:ext cx="11236008" cy="891540"/>
        </p:xfrm>
        <a:graphic>
          <a:graphicData uri="http://schemas.openxmlformats.org/drawingml/2006/table">
            <a:tbl>
              <a:tblPr firstRow="1" bandRow="1">
                <a:tableStyleId>{5940675A-B579-460E-94D1-54222C63F5DA}</a:tableStyleId>
              </a:tblPr>
              <a:tblGrid>
                <a:gridCol w="4646930">
                  <a:extLst>
                    <a:ext uri="{9D8B030D-6E8A-4147-A177-3AD203B41FA5}">
                      <a16:colId xmlns:a16="http://schemas.microsoft.com/office/drawing/2014/main" val="881865349"/>
                    </a:ext>
                  </a:extLst>
                </a:gridCol>
                <a:gridCol w="2414905">
                  <a:extLst>
                    <a:ext uri="{9D8B030D-6E8A-4147-A177-3AD203B41FA5}">
                      <a16:colId xmlns:a16="http://schemas.microsoft.com/office/drawing/2014/main" val="2915647777"/>
                    </a:ext>
                  </a:extLst>
                </a:gridCol>
                <a:gridCol w="2073593">
                  <a:extLst>
                    <a:ext uri="{9D8B030D-6E8A-4147-A177-3AD203B41FA5}">
                      <a16:colId xmlns:a16="http://schemas.microsoft.com/office/drawing/2014/main" val="590625607"/>
                    </a:ext>
                  </a:extLst>
                </a:gridCol>
                <a:gridCol w="2100580">
                  <a:extLst>
                    <a:ext uri="{9D8B030D-6E8A-4147-A177-3AD203B41FA5}">
                      <a16:colId xmlns:a16="http://schemas.microsoft.com/office/drawing/2014/main" val="4179278214"/>
                    </a:ext>
                  </a:extLst>
                </a:gridCol>
              </a:tblGrid>
              <a:tr h="240714">
                <a:tc>
                  <a:txBody>
                    <a:bodyPr/>
                    <a:lstStyle/>
                    <a:p>
                      <a:pPr algn="l"/>
                      <a:endParaRPr lang="en-US" dirty="0"/>
                    </a:p>
                  </a:txBody>
                  <a:tcPr/>
                </a:tc>
                <a:tc>
                  <a:txBody>
                    <a:bodyPr/>
                    <a:lstStyle/>
                    <a:p>
                      <a:pPr algn="l"/>
                      <a:r>
                        <a:rPr lang="en-US" dirty="0">
                          <a:solidFill>
                            <a:srgbClr val="FF0000"/>
                          </a:solidFill>
                        </a:rPr>
                        <a:t>One fishery per gear/set type</a:t>
                      </a:r>
                    </a:p>
                  </a:txBody>
                  <a:tcPr/>
                </a:tc>
                <a:tc>
                  <a:txBody>
                    <a:bodyPr/>
                    <a:lstStyle/>
                    <a:p>
                      <a:pPr algn="l"/>
                      <a:r>
                        <a:rPr lang="en-US" dirty="0">
                          <a:solidFill>
                            <a:srgbClr val="FF0000"/>
                          </a:solidFill>
                        </a:rPr>
                        <a:t>Region-specific fisheries</a:t>
                      </a:r>
                    </a:p>
                  </a:txBody>
                  <a:tcPr/>
                </a:tc>
                <a:tc>
                  <a:txBody>
                    <a:bodyPr/>
                    <a:lstStyle/>
                    <a:p>
                      <a:pPr algn="l"/>
                      <a:r>
                        <a:rPr lang="en-US" dirty="0">
                          <a:solidFill>
                            <a:srgbClr val="FF0000"/>
                          </a:solidFill>
                        </a:rPr>
                        <a:t>Regression-tree fisheries</a:t>
                      </a:r>
                    </a:p>
                  </a:txBody>
                  <a:tcPr/>
                </a:tc>
                <a:extLst>
                  <a:ext uri="{0D108BD9-81ED-4DB2-BD59-A6C34878D82A}">
                    <a16:rowId xmlns:a16="http://schemas.microsoft.com/office/drawing/2014/main" val="60104608"/>
                  </a:ext>
                </a:extLst>
              </a:tr>
              <a:tr h="240714">
                <a:tc>
                  <a:txBody>
                    <a:bodyPr/>
                    <a:lstStyle/>
                    <a:p>
                      <a:pPr algn="l"/>
                      <a:r>
                        <a:rPr lang="en-US" dirty="0">
                          <a:solidFill>
                            <a:srgbClr val="0070C0"/>
                          </a:solidFill>
                        </a:rPr>
                        <a:t>Fishery’s length comps for associated PS: sample weighted</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dirty="0"/>
                        <a:t>Model </a:t>
                      </a:r>
                      <a:r>
                        <a:rPr lang="en-US" sz="1350" kern="1200" dirty="0">
                          <a:solidFill>
                            <a:srgbClr val="0070C0"/>
                          </a:solidFill>
                          <a:latin typeface="+mn-lt"/>
                          <a:ea typeface="+mn-ea"/>
                          <a:cs typeface="+mn-cs"/>
                        </a:rPr>
                        <a:t>sample</a:t>
                      </a:r>
                      <a:r>
                        <a:rPr lang="en-US" dirty="0"/>
                        <a:t>-</a:t>
                      </a:r>
                      <a:r>
                        <a:rPr lang="en-US" sz="1350" kern="1200" dirty="0">
                          <a:solidFill>
                            <a:srgbClr val="FF0000"/>
                          </a:solidFill>
                          <a:latin typeface="+mn-lt"/>
                          <a:ea typeface="+mn-ea"/>
                          <a:cs typeface="+mn-cs"/>
                        </a:rPr>
                        <a:t>one</a:t>
                      </a:r>
                    </a:p>
                  </a:txBody>
                  <a:tcPr/>
                </a:tc>
                <a:tc>
                  <a:txBody>
                    <a:bodyPr/>
                    <a:lstStyle/>
                    <a:p>
                      <a:pPr algn="l"/>
                      <a:r>
                        <a:rPr lang="en-US" dirty="0"/>
                        <a:t>Model </a:t>
                      </a:r>
                      <a:r>
                        <a:rPr lang="en-US" dirty="0">
                          <a:solidFill>
                            <a:srgbClr val="0070C0"/>
                          </a:solidFill>
                        </a:rPr>
                        <a:t>sample</a:t>
                      </a:r>
                      <a:r>
                        <a:rPr lang="en-US" dirty="0"/>
                        <a:t>-</a:t>
                      </a:r>
                      <a:r>
                        <a:rPr lang="en-US" sz="1350" kern="1200" dirty="0">
                          <a:solidFill>
                            <a:srgbClr val="FF0000"/>
                          </a:solidFill>
                          <a:latin typeface="+mn-lt"/>
                          <a:ea typeface="+mn-ea"/>
                          <a:cs typeface="+mn-cs"/>
                        </a:rPr>
                        <a:t>region</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dirty="0"/>
                        <a:t>Model </a:t>
                      </a:r>
                      <a:r>
                        <a:rPr lang="en-US" sz="1350" kern="1200" dirty="0">
                          <a:solidFill>
                            <a:srgbClr val="0070C0"/>
                          </a:solidFill>
                          <a:latin typeface="+mn-lt"/>
                          <a:ea typeface="+mn-ea"/>
                          <a:cs typeface="+mn-cs"/>
                        </a:rPr>
                        <a:t>sample</a:t>
                      </a:r>
                      <a:r>
                        <a:rPr lang="en-US" dirty="0"/>
                        <a:t>-</a:t>
                      </a:r>
                      <a:r>
                        <a:rPr lang="en-US" sz="1350" kern="1200" dirty="0">
                          <a:solidFill>
                            <a:srgbClr val="FF0000"/>
                          </a:solidFill>
                          <a:latin typeface="+mn-lt"/>
                          <a:ea typeface="+mn-ea"/>
                          <a:cs typeface="+mn-cs"/>
                        </a:rPr>
                        <a:t>tree</a:t>
                      </a:r>
                    </a:p>
                  </a:txBody>
                  <a:tcPr/>
                </a:tc>
                <a:extLst>
                  <a:ext uri="{0D108BD9-81ED-4DB2-BD59-A6C34878D82A}">
                    <a16:rowId xmlns:a16="http://schemas.microsoft.com/office/drawing/2014/main" val="999547151"/>
                  </a:ext>
                </a:extLst>
              </a:tr>
              <a:tr h="240714">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dirty="0">
                          <a:solidFill>
                            <a:srgbClr val="0070C0"/>
                          </a:solidFill>
                        </a:rPr>
                        <a:t>Fishery’s length comps for associated PS: catch weighted</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dirty="0"/>
                        <a:t>Model </a:t>
                      </a:r>
                      <a:r>
                        <a:rPr lang="en-US" sz="1350" kern="1200" dirty="0">
                          <a:solidFill>
                            <a:srgbClr val="0070C0"/>
                          </a:solidFill>
                          <a:latin typeface="+mn-lt"/>
                          <a:ea typeface="+mn-ea"/>
                          <a:cs typeface="+mn-cs"/>
                        </a:rPr>
                        <a:t>catch</a:t>
                      </a:r>
                      <a:r>
                        <a:rPr lang="en-US" dirty="0"/>
                        <a:t>-</a:t>
                      </a:r>
                      <a:r>
                        <a:rPr lang="en-US" sz="1350" kern="1200" dirty="0">
                          <a:solidFill>
                            <a:srgbClr val="FF0000"/>
                          </a:solidFill>
                          <a:latin typeface="+mn-lt"/>
                          <a:ea typeface="+mn-ea"/>
                          <a:cs typeface="+mn-cs"/>
                        </a:rPr>
                        <a:t>one</a:t>
                      </a:r>
                    </a:p>
                  </a:txBody>
                  <a:tcPr/>
                </a:tc>
                <a:tc>
                  <a:txBody>
                    <a:bodyPr/>
                    <a:lstStyle/>
                    <a:p>
                      <a:pPr algn="l"/>
                      <a:r>
                        <a:rPr lang="en-US" dirty="0"/>
                        <a:t>Model </a:t>
                      </a:r>
                      <a:r>
                        <a:rPr lang="en-US" sz="1350" kern="1200" dirty="0">
                          <a:solidFill>
                            <a:srgbClr val="0070C0"/>
                          </a:solidFill>
                          <a:latin typeface="+mn-lt"/>
                          <a:ea typeface="+mn-ea"/>
                          <a:cs typeface="+mn-cs"/>
                        </a:rPr>
                        <a:t>catch</a:t>
                      </a:r>
                      <a:r>
                        <a:rPr lang="en-US" dirty="0"/>
                        <a:t>-</a:t>
                      </a:r>
                      <a:r>
                        <a:rPr lang="en-US" sz="1350" kern="1200" dirty="0">
                          <a:solidFill>
                            <a:srgbClr val="FF0000"/>
                          </a:solidFill>
                          <a:latin typeface="+mn-lt"/>
                          <a:ea typeface="+mn-ea"/>
                          <a:cs typeface="+mn-cs"/>
                        </a:rPr>
                        <a:t>region</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b="0" i="0" u="none" dirty="0"/>
                        <a:t>Model </a:t>
                      </a:r>
                      <a:r>
                        <a:rPr lang="en-US" sz="1350" b="0" i="0" u="none" kern="1200" dirty="0">
                          <a:solidFill>
                            <a:srgbClr val="0070C0"/>
                          </a:solidFill>
                          <a:latin typeface="+mn-lt"/>
                          <a:ea typeface="+mn-ea"/>
                          <a:cs typeface="+mn-cs"/>
                        </a:rPr>
                        <a:t>catch</a:t>
                      </a:r>
                      <a:r>
                        <a:rPr lang="en-US" b="0" i="0" u="none" dirty="0"/>
                        <a:t>-</a:t>
                      </a:r>
                      <a:r>
                        <a:rPr lang="en-US" sz="1350" b="0" i="0" u="none" kern="1200" dirty="0">
                          <a:solidFill>
                            <a:srgbClr val="FF0000"/>
                          </a:solidFill>
                          <a:latin typeface="+mn-lt"/>
                          <a:ea typeface="+mn-ea"/>
                          <a:cs typeface="+mn-cs"/>
                        </a:rPr>
                        <a:t>tree</a:t>
                      </a:r>
                    </a:p>
                  </a:txBody>
                  <a:tcPr/>
                </a:tc>
                <a:extLst>
                  <a:ext uri="{0D108BD9-81ED-4DB2-BD59-A6C34878D82A}">
                    <a16:rowId xmlns:a16="http://schemas.microsoft.com/office/drawing/2014/main" val="3662825060"/>
                  </a:ext>
                </a:extLst>
              </a:tr>
            </a:tbl>
          </a:graphicData>
        </a:graphic>
      </p:graphicFrame>
    </p:spTree>
    <p:extLst>
      <p:ext uri="{BB962C8B-B14F-4D97-AF65-F5344CB8AC3E}">
        <p14:creationId xmlns:p14="http://schemas.microsoft.com/office/powerpoint/2010/main" val="14653600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9BABABE7-C76C-4B24-8648-F8A83AB78F07}"/>
              </a:ext>
            </a:extLst>
          </p:cNvPr>
          <p:cNvGrpSpPr/>
          <p:nvPr/>
        </p:nvGrpSpPr>
        <p:grpSpPr>
          <a:xfrm>
            <a:off x="0" y="-408"/>
            <a:ext cx="12192001" cy="906463"/>
            <a:chOff x="1" y="204721"/>
            <a:chExt cx="9144001" cy="906463"/>
          </a:xfrm>
        </p:grpSpPr>
        <p:sp>
          <p:nvSpPr>
            <p:cNvPr id="7" name="Rectangle 20">
              <a:extLst>
                <a:ext uri="{FF2B5EF4-FFF2-40B4-BE49-F238E27FC236}">
                  <a16:creationId xmlns:a16="http://schemas.microsoft.com/office/drawing/2014/main" id="{7020517C-7CC4-4C37-BA1D-BF0FC23AC5F9}"/>
                </a:ext>
              </a:extLst>
            </p:cNvPr>
            <p:cNvSpPr>
              <a:spLocks noChangeArrowheads="1"/>
            </p:cNvSpPr>
            <p:nvPr/>
          </p:nvSpPr>
          <p:spPr bwMode="auto">
            <a:xfrm rot="16200000">
              <a:off x="4118769" y="-3914047"/>
              <a:ext cx="906463" cy="9144000"/>
            </a:xfrm>
            <a:prstGeom prst="rect">
              <a:avLst/>
            </a:prstGeom>
            <a:blipFill dpi="0" rotWithShape="1">
              <a:blip r:embed="rId2"/>
              <a:srcRect/>
              <a:stretch>
                <a:fillRect/>
              </a:stretch>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5" name="Subtitle 2">
              <a:extLst>
                <a:ext uri="{FF2B5EF4-FFF2-40B4-BE49-F238E27FC236}">
                  <a16:creationId xmlns:a16="http://schemas.microsoft.com/office/drawing/2014/main" id="{35F52242-FEF6-4773-9339-74D259B846A3}"/>
                </a:ext>
              </a:extLst>
            </p:cNvPr>
            <p:cNvSpPr txBox="1">
              <a:spLocks/>
            </p:cNvSpPr>
            <p:nvPr/>
          </p:nvSpPr>
          <p:spPr>
            <a:xfrm>
              <a:off x="2" y="282635"/>
              <a:ext cx="9144000" cy="750637"/>
            </a:xfrm>
            <a:prstGeom prst="rect">
              <a:avLst/>
            </a:prstGeom>
            <a:noFill/>
            <a:effectLst/>
          </p:spPr>
          <p:txBody>
            <a:bodyPr vert="horz" lIns="91440" tIns="45720" rIns="91440" bIns="45720" rtlCol="0" anchor="ctr">
              <a:normAutofit/>
            </a:bodyPr>
            <a:lstStyle>
              <a:lvl1pPr marL="205740" indent="-171450" algn="l" defTabSz="685800" rtl="0" eaLnBrk="1" latinLnBrk="0" hangingPunct="1">
                <a:lnSpc>
                  <a:spcPct val="90000"/>
                </a:lnSpc>
                <a:spcBef>
                  <a:spcPts val="1350"/>
                </a:spcBef>
                <a:buSzPct val="100000"/>
                <a:buFont typeface="Arial" pitchFamily="34" charset="0"/>
                <a:buChar char="•"/>
                <a:defRPr sz="1500" kern="1200">
                  <a:solidFill>
                    <a:schemeClr val="accent2">
                      <a:lumMod val="75000"/>
                    </a:schemeClr>
                  </a:solidFill>
                  <a:latin typeface="+mn-lt"/>
                  <a:ea typeface="+mn-ea"/>
                  <a:cs typeface="+mn-cs"/>
                </a:defRPr>
              </a:lvl1pPr>
              <a:lvl2pPr marL="411480" indent="-171450" algn="l" defTabSz="685800" rtl="0" eaLnBrk="1" latinLnBrk="0" hangingPunct="1">
                <a:lnSpc>
                  <a:spcPct val="90000"/>
                </a:lnSpc>
                <a:spcBef>
                  <a:spcPts val="750"/>
                </a:spcBef>
                <a:buSzPct val="100000"/>
                <a:buFont typeface="Arial" pitchFamily="34" charset="0"/>
                <a:buChar char="•"/>
                <a:defRPr sz="1350" kern="1200">
                  <a:solidFill>
                    <a:schemeClr val="accent2">
                      <a:lumMod val="75000"/>
                    </a:schemeClr>
                  </a:solidFill>
                  <a:latin typeface="+mn-lt"/>
                  <a:ea typeface="+mn-ea"/>
                  <a:cs typeface="+mn-cs"/>
                </a:defRPr>
              </a:lvl2pPr>
              <a:lvl3pPr marL="617220" indent="-171450" algn="l" defTabSz="685800" rtl="0" eaLnBrk="1" latinLnBrk="0" hangingPunct="1">
                <a:lnSpc>
                  <a:spcPct val="90000"/>
                </a:lnSpc>
                <a:spcBef>
                  <a:spcPts val="600"/>
                </a:spcBef>
                <a:buSzPct val="100000"/>
                <a:buFont typeface="Arial" pitchFamily="34" charset="0"/>
                <a:buChar char="•"/>
                <a:defRPr sz="1200" kern="1200">
                  <a:solidFill>
                    <a:schemeClr val="accent2">
                      <a:lumMod val="75000"/>
                    </a:schemeClr>
                  </a:solidFill>
                  <a:latin typeface="+mn-lt"/>
                  <a:ea typeface="+mn-ea"/>
                  <a:cs typeface="+mn-cs"/>
                </a:defRPr>
              </a:lvl3pPr>
              <a:lvl4pPr marL="822960" indent="-171450" algn="l" defTabSz="685800" rtl="0" eaLnBrk="1" latinLnBrk="0" hangingPunct="1">
                <a:lnSpc>
                  <a:spcPct val="90000"/>
                </a:lnSpc>
                <a:spcBef>
                  <a:spcPts val="600"/>
                </a:spcBef>
                <a:buSzPct val="100000"/>
                <a:buFont typeface="Arial" pitchFamily="34" charset="0"/>
                <a:buChar char="•"/>
                <a:defRPr sz="1050" kern="1200">
                  <a:solidFill>
                    <a:schemeClr val="accent2">
                      <a:lumMod val="75000"/>
                    </a:schemeClr>
                  </a:solidFill>
                  <a:latin typeface="+mn-lt"/>
                  <a:ea typeface="+mn-ea"/>
                  <a:cs typeface="+mn-cs"/>
                </a:defRPr>
              </a:lvl4pPr>
              <a:lvl5pPr marL="1028700" indent="-171450" algn="l" defTabSz="685800" rtl="0" eaLnBrk="1" latinLnBrk="0" hangingPunct="1">
                <a:lnSpc>
                  <a:spcPct val="90000"/>
                </a:lnSpc>
                <a:spcBef>
                  <a:spcPts val="600"/>
                </a:spcBef>
                <a:buSzPct val="100000"/>
                <a:buFont typeface="Arial" pitchFamily="34" charset="0"/>
                <a:buChar char="•"/>
                <a:defRPr sz="1050" kern="1200">
                  <a:solidFill>
                    <a:schemeClr val="accent2">
                      <a:lumMod val="75000"/>
                    </a:schemeClr>
                  </a:solidFill>
                  <a:latin typeface="+mn-lt"/>
                  <a:ea typeface="+mn-ea"/>
                  <a:cs typeface="+mn-cs"/>
                </a:defRPr>
              </a:lvl5pPr>
              <a:lvl6pPr marL="1234440" indent="-171450" algn="l" defTabSz="685800" rtl="0" eaLnBrk="1" latinLnBrk="0" hangingPunct="1">
                <a:lnSpc>
                  <a:spcPct val="90000"/>
                </a:lnSpc>
                <a:spcBef>
                  <a:spcPts val="600"/>
                </a:spcBef>
                <a:buSzPct val="100000"/>
                <a:buFont typeface="Arial" pitchFamily="34" charset="0"/>
                <a:buChar char="•"/>
                <a:defRPr sz="1050" kern="1200">
                  <a:solidFill>
                    <a:schemeClr val="accent2">
                      <a:lumMod val="75000"/>
                    </a:schemeClr>
                  </a:solidFill>
                  <a:latin typeface="+mn-lt"/>
                  <a:ea typeface="+mn-ea"/>
                  <a:cs typeface="+mn-cs"/>
                </a:defRPr>
              </a:lvl6pPr>
              <a:lvl7pPr marL="1440180" indent="-171450" algn="l" defTabSz="685800" rtl="0" eaLnBrk="1" latinLnBrk="0" hangingPunct="1">
                <a:lnSpc>
                  <a:spcPct val="90000"/>
                </a:lnSpc>
                <a:spcBef>
                  <a:spcPts val="600"/>
                </a:spcBef>
                <a:buSzPct val="100000"/>
                <a:buFont typeface="Arial" pitchFamily="34" charset="0"/>
                <a:buChar char="•"/>
                <a:defRPr sz="1050" kern="1200">
                  <a:solidFill>
                    <a:schemeClr val="accent2">
                      <a:lumMod val="75000"/>
                    </a:schemeClr>
                  </a:solidFill>
                  <a:latin typeface="+mn-lt"/>
                  <a:ea typeface="+mn-ea"/>
                  <a:cs typeface="+mn-cs"/>
                </a:defRPr>
              </a:lvl7pPr>
              <a:lvl8pPr marL="1645920" indent="-171450" algn="l" defTabSz="685800" rtl="0" eaLnBrk="1" latinLnBrk="0" hangingPunct="1">
                <a:lnSpc>
                  <a:spcPct val="90000"/>
                </a:lnSpc>
                <a:spcBef>
                  <a:spcPts val="600"/>
                </a:spcBef>
                <a:buSzPct val="100000"/>
                <a:buFont typeface="Arial" pitchFamily="34" charset="0"/>
                <a:buChar char="•"/>
                <a:defRPr sz="1050" kern="1200">
                  <a:solidFill>
                    <a:schemeClr val="accent2">
                      <a:lumMod val="75000"/>
                    </a:schemeClr>
                  </a:solidFill>
                  <a:latin typeface="+mn-lt"/>
                  <a:ea typeface="+mn-ea"/>
                  <a:cs typeface="+mn-cs"/>
                </a:defRPr>
              </a:lvl8pPr>
              <a:lvl9pPr marL="1851660" indent="-171450" algn="l" defTabSz="685800" rtl="0" eaLnBrk="1" latinLnBrk="0" hangingPunct="1">
                <a:lnSpc>
                  <a:spcPct val="90000"/>
                </a:lnSpc>
                <a:spcBef>
                  <a:spcPts val="600"/>
                </a:spcBef>
                <a:buSzPct val="100000"/>
                <a:buFont typeface="Arial" pitchFamily="34" charset="0"/>
                <a:buChar char="•"/>
                <a:defRPr sz="1050" kern="1200">
                  <a:solidFill>
                    <a:schemeClr val="accent2">
                      <a:lumMod val="75000"/>
                    </a:schemeClr>
                  </a:solidFill>
                  <a:latin typeface="+mn-lt"/>
                  <a:ea typeface="+mn-ea"/>
                  <a:cs typeface="+mn-cs"/>
                </a:defRPr>
              </a:lvl9pPr>
            </a:lstStyle>
            <a:p>
              <a:pPr>
                <a:spcBef>
                  <a:spcPct val="50000"/>
                </a:spcBef>
                <a:buNone/>
              </a:pPr>
              <a:r>
                <a:rPr lang="en-US" altLang="zh-CN" sz="4400" dirty="0">
                  <a:solidFill>
                    <a:schemeClr val="bg1"/>
                  </a:solidFill>
                  <a:latin typeface="Calibri" panose="020F0502020204030204" pitchFamily="34" charset="0"/>
                </a:rPr>
                <a:t>Summary of the best model</a:t>
              </a:r>
              <a:endParaRPr lang="en-US" sz="4400" dirty="0">
                <a:solidFill>
                  <a:schemeClr val="bg1"/>
                </a:solidFill>
                <a:latin typeface="Calibri" panose="020F0502020204030204" pitchFamily="34" charset="0"/>
              </a:endParaRPr>
            </a:p>
          </p:txBody>
        </p:sp>
      </p:grpSp>
      <p:pic>
        <p:nvPicPr>
          <p:cNvPr id="6" name="Picture 5">
            <a:extLst>
              <a:ext uri="{FF2B5EF4-FFF2-40B4-BE49-F238E27FC236}">
                <a16:creationId xmlns:a16="http://schemas.microsoft.com/office/drawing/2014/main" id="{0BCA88B9-9772-491A-BDF7-81A7B2F7576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86363" y="6153150"/>
            <a:ext cx="754956" cy="583626"/>
          </a:xfrm>
          <a:prstGeom prst="rect">
            <a:avLst/>
          </a:prstGeom>
          <a:effectLst>
            <a:outerShdw blurRad="50800" dist="38100" dir="2700000" algn="tl" rotWithShape="0">
              <a:prstClr val="black">
                <a:alpha val="40000"/>
              </a:prstClr>
            </a:outerShdw>
          </a:effectLst>
        </p:spPr>
      </p:pic>
      <p:cxnSp>
        <p:nvCxnSpPr>
          <p:cNvPr id="12" name="Straight Connector 11">
            <a:extLst>
              <a:ext uri="{FF2B5EF4-FFF2-40B4-BE49-F238E27FC236}">
                <a16:creationId xmlns:a16="http://schemas.microsoft.com/office/drawing/2014/main" id="{B01CB240-2CCE-4147-BD1B-66A5C3239051}"/>
              </a:ext>
            </a:extLst>
          </p:cNvPr>
          <p:cNvCxnSpPr>
            <a:cxnSpLocks/>
          </p:cNvCxnSpPr>
          <p:nvPr/>
        </p:nvCxnSpPr>
        <p:spPr>
          <a:xfrm>
            <a:off x="-1" y="906056"/>
            <a:ext cx="12192001" cy="0"/>
          </a:xfrm>
          <a:prstGeom prst="line">
            <a:avLst/>
          </a:prstGeom>
          <a:ln w="53975">
            <a:solidFill>
              <a:srgbClr val="FFC000"/>
            </a:solidFill>
          </a:ln>
        </p:spPr>
        <p:style>
          <a:lnRef idx="1">
            <a:schemeClr val="accent1"/>
          </a:lnRef>
          <a:fillRef idx="0">
            <a:schemeClr val="accent1"/>
          </a:fillRef>
          <a:effectRef idx="0">
            <a:schemeClr val="accent1"/>
          </a:effectRef>
          <a:fontRef idx="minor">
            <a:schemeClr val="tx1"/>
          </a:fontRef>
        </p:style>
      </p:cxnSp>
      <p:sp>
        <p:nvSpPr>
          <p:cNvPr id="8" name="Rectangle 5">
            <a:extLst>
              <a:ext uri="{FF2B5EF4-FFF2-40B4-BE49-F238E27FC236}">
                <a16:creationId xmlns:a16="http://schemas.microsoft.com/office/drawing/2014/main" id="{D2A7227B-1194-4528-93B1-6902902B2389}"/>
              </a:ext>
            </a:extLst>
          </p:cNvPr>
          <p:cNvSpPr>
            <a:spLocks noChangeArrowheads="1"/>
          </p:cNvSpPr>
          <p:nvPr/>
        </p:nvSpPr>
        <p:spPr bwMode="auto">
          <a:xfrm>
            <a:off x="888274" y="1535502"/>
            <a:ext cx="10493829" cy="4692431"/>
          </a:xfrm>
          <a:prstGeom prst="rect">
            <a:avLst/>
          </a:prstGeom>
          <a:noFill/>
          <a:ln w="9525">
            <a:noFill/>
            <a:miter lim="800000"/>
            <a:headEnd/>
            <a:tailEnd/>
          </a:ln>
          <a:effectLst/>
        </p:spPr>
        <p:txBody>
          <a:bodyPr/>
          <a:lstStyle/>
          <a:p>
            <a:pPr lvl="0"/>
            <a:endParaRPr lang="en-US" sz="2400" dirty="0">
              <a:latin typeface="Calibri" panose="020F0502020204030204" pitchFamily="34" charset="0"/>
              <a:cs typeface="Calibri" panose="020F0502020204030204" pitchFamily="34" charset="0"/>
            </a:endParaRPr>
          </a:p>
          <a:p>
            <a:endParaRPr lang="en-US" sz="2400" dirty="0">
              <a:latin typeface="Calibri" panose="020F0502020204030204" pitchFamily="34" charset="0"/>
              <a:cs typeface="Calibri" panose="020F0502020204030204" pitchFamily="34" charset="0"/>
            </a:endParaRPr>
          </a:p>
          <a:p>
            <a:pPr marL="342900" lvl="0" indent="-342900">
              <a:buFont typeface="Arial" panose="020B0604020202020204" pitchFamily="34" charset="0"/>
              <a:buChar char="•"/>
            </a:pPr>
            <a:endParaRPr lang="en-US" sz="2400" dirty="0">
              <a:latin typeface="Calibri" panose="020F0502020204030204" pitchFamily="34" charset="0"/>
              <a:cs typeface="Calibri" panose="020F0502020204030204" pitchFamily="34" charset="0"/>
            </a:endParaRPr>
          </a:p>
          <a:p>
            <a:pPr marL="342900" lvl="0" indent="-342900">
              <a:buFont typeface="Arial" panose="020B0604020202020204" pitchFamily="34" charset="0"/>
              <a:buChar char="•"/>
            </a:pPr>
            <a:endParaRPr lang="en-US" sz="2400" dirty="0">
              <a:latin typeface="Calibri" panose="020F0502020204030204" pitchFamily="34" charset="0"/>
              <a:cs typeface="Calibri" panose="020F0502020204030204" pitchFamily="34" charset="0"/>
            </a:endParaRPr>
          </a:p>
          <a:p>
            <a:pPr marL="342900" lvl="0" indent="-342900">
              <a:buFont typeface="Arial" panose="020B0604020202020204" pitchFamily="34" charset="0"/>
              <a:buChar char="•"/>
            </a:pPr>
            <a:endParaRPr lang="en-US" sz="2400" dirty="0">
              <a:latin typeface="Calibri" panose="020F0502020204030204" pitchFamily="34" charset="0"/>
              <a:cs typeface="Calibri" panose="020F0502020204030204" pitchFamily="34" charset="0"/>
            </a:endParaRPr>
          </a:p>
          <a:p>
            <a:pPr marL="457200" marR="0" lvl="1" indent="0" algn="l" defTabSz="914400" rtl="0" eaLnBrk="1" fontAlgn="auto" latinLnBrk="0" hangingPunct="1">
              <a:lnSpc>
                <a:spcPct val="110000"/>
              </a:lnSpc>
              <a:spcBef>
                <a:spcPct val="20000"/>
              </a:spcBef>
              <a:spcAft>
                <a:spcPts val="0"/>
              </a:spcAft>
              <a:buClr>
                <a:srgbClr val="FF3300"/>
              </a:buClr>
              <a:buSzPct val="100000"/>
              <a:buFontTx/>
              <a:buNone/>
              <a:tabLst>
                <a:tab pos="1257300" algn="l"/>
              </a:tabLst>
              <a:defRPr/>
            </a:pPr>
            <a:endParaRPr kumimoji="0" lang="en-US" sz="28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a:p>
            <a:pPr marL="457200" marR="0" lvl="1" indent="0" algn="l" defTabSz="914400" rtl="0" eaLnBrk="1" fontAlgn="auto" latinLnBrk="0" hangingPunct="1">
              <a:lnSpc>
                <a:spcPct val="110000"/>
              </a:lnSpc>
              <a:spcBef>
                <a:spcPct val="20000"/>
              </a:spcBef>
              <a:spcAft>
                <a:spcPts val="0"/>
              </a:spcAft>
              <a:buClr>
                <a:srgbClr val="FF3300"/>
              </a:buClr>
              <a:buSzPct val="100000"/>
              <a:buFontTx/>
              <a:buNone/>
              <a:tabLst>
                <a:tab pos="1257300" algn="l"/>
              </a:tabLst>
              <a:defRPr/>
            </a:pPr>
            <a:endParaRPr kumimoji="0" lang="en-US" sz="28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10000"/>
              </a:lnSpc>
              <a:spcBef>
                <a:spcPct val="20000"/>
              </a:spcBef>
              <a:spcAft>
                <a:spcPts val="0"/>
              </a:spcAft>
              <a:buClrTx/>
              <a:buSzPct val="100000"/>
              <a:buFontTx/>
              <a:buNone/>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endParaRPr>
          </a:p>
        </p:txBody>
      </p:sp>
      <p:sp>
        <p:nvSpPr>
          <p:cNvPr id="2" name="Rectangle 5">
            <a:extLst>
              <a:ext uri="{FF2B5EF4-FFF2-40B4-BE49-F238E27FC236}">
                <a16:creationId xmlns:a16="http://schemas.microsoft.com/office/drawing/2014/main" id="{1C3E87F7-77A4-9162-CC93-44C90A2AF175}"/>
              </a:ext>
            </a:extLst>
          </p:cNvPr>
          <p:cNvSpPr>
            <a:spLocks noChangeArrowheads="1"/>
          </p:cNvSpPr>
          <p:nvPr/>
        </p:nvSpPr>
        <p:spPr bwMode="auto">
          <a:xfrm>
            <a:off x="836762" y="1535502"/>
            <a:ext cx="10545341" cy="4692431"/>
          </a:xfrm>
          <a:prstGeom prst="rect">
            <a:avLst/>
          </a:prstGeom>
          <a:noFill/>
          <a:ln w="9525">
            <a:noFill/>
            <a:miter lim="800000"/>
            <a:headEnd/>
            <a:tailEnd/>
          </a:ln>
          <a:effectLst/>
        </p:spPr>
        <p:txBody>
          <a:bodyPr/>
          <a:lstStyle/>
          <a:p>
            <a:pPr marL="342900" lvl="0" indent="-342900">
              <a:buFont typeface="Arial" panose="020B0604020202020204" pitchFamily="34" charset="0"/>
              <a:buChar char="•"/>
            </a:pPr>
            <a:endParaRPr lang="en-US" sz="2400" dirty="0">
              <a:latin typeface="Calibri" panose="020F0502020204030204" pitchFamily="34" charset="0"/>
              <a:cs typeface="Calibri" panose="020F0502020204030204" pitchFamily="34" charset="0"/>
            </a:endParaRPr>
          </a:p>
          <a:p>
            <a:pPr marL="457200" marR="0" lvl="1" indent="0" algn="l" defTabSz="914400" rtl="0" eaLnBrk="1" fontAlgn="auto" latinLnBrk="0" hangingPunct="1">
              <a:lnSpc>
                <a:spcPct val="110000"/>
              </a:lnSpc>
              <a:spcBef>
                <a:spcPct val="20000"/>
              </a:spcBef>
              <a:spcAft>
                <a:spcPts val="0"/>
              </a:spcAft>
              <a:buClr>
                <a:srgbClr val="FF3300"/>
              </a:buClr>
              <a:buSzPct val="100000"/>
              <a:buFontTx/>
              <a:buNone/>
              <a:tabLst>
                <a:tab pos="1257300" algn="l"/>
              </a:tabLst>
              <a:defRPr/>
            </a:pPr>
            <a:endParaRPr kumimoji="0" lang="en-US" sz="28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a:p>
            <a:pPr marL="457200" marR="0" lvl="1" indent="0" algn="l" defTabSz="914400" rtl="0" eaLnBrk="1" fontAlgn="auto" latinLnBrk="0" hangingPunct="1">
              <a:lnSpc>
                <a:spcPct val="110000"/>
              </a:lnSpc>
              <a:spcBef>
                <a:spcPct val="20000"/>
              </a:spcBef>
              <a:spcAft>
                <a:spcPts val="0"/>
              </a:spcAft>
              <a:buClr>
                <a:srgbClr val="FF3300"/>
              </a:buClr>
              <a:buSzPct val="100000"/>
              <a:buFontTx/>
              <a:buNone/>
              <a:tabLst>
                <a:tab pos="1257300" algn="l"/>
              </a:tabLst>
              <a:defRPr/>
            </a:pPr>
            <a:endParaRPr kumimoji="0" lang="en-US" sz="28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10000"/>
              </a:lnSpc>
              <a:spcBef>
                <a:spcPct val="20000"/>
              </a:spcBef>
              <a:spcAft>
                <a:spcPts val="0"/>
              </a:spcAft>
              <a:buClrTx/>
              <a:buSzPct val="100000"/>
              <a:buFontTx/>
              <a:buNone/>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endParaRPr>
          </a:p>
        </p:txBody>
      </p:sp>
      <p:sp>
        <p:nvSpPr>
          <p:cNvPr id="9" name="Rectangle 5">
            <a:extLst>
              <a:ext uri="{FF2B5EF4-FFF2-40B4-BE49-F238E27FC236}">
                <a16:creationId xmlns:a16="http://schemas.microsoft.com/office/drawing/2014/main" id="{FAFCC343-8615-EA1D-21BC-B4FEF4122D0E}"/>
              </a:ext>
            </a:extLst>
          </p:cNvPr>
          <p:cNvSpPr>
            <a:spLocks noChangeArrowheads="1"/>
          </p:cNvSpPr>
          <p:nvPr/>
        </p:nvSpPr>
        <p:spPr bwMode="auto">
          <a:xfrm>
            <a:off x="836762" y="1606940"/>
            <a:ext cx="10493829" cy="4692431"/>
          </a:xfrm>
          <a:prstGeom prst="rect">
            <a:avLst/>
          </a:prstGeom>
          <a:noFill/>
          <a:ln w="9525">
            <a:noFill/>
            <a:miter lim="800000"/>
            <a:headEnd/>
            <a:tailEnd/>
          </a:ln>
          <a:effectLst/>
        </p:spPr>
        <p:txBody>
          <a:bodyPr/>
          <a:lstStyle/>
          <a:p>
            <a:pPr marL="342900" lvl="0" indent="-342900">
              <a:buFont typeface="Arial" panose="020B0604020202020204" pitchFamily="34" charset="0"/>
              <a:buChar char="•"/>
            </a:pPr>
            <a:endParaRPr lang="en-US" sz="2400" dirty="0">
              <a:latin typeface="Calibri" panose="020F0502020204030204" pitchFamily="34" charset="0"/>
              <a:cs typeface="Calibri" panose="020F0502020204030204" pitchFamily="34" charset="0"/>
            </a:endParaRPr>
          </a:p>
          <a:p>
            <a:pPr marL="457200" marR="0" lvl="1" indent="0" algn="l" defTabSz="914400" rtl="0" eaLnBrk="1" fontAlgn="auto" latinLnBrk="0" hangingPunct="1">
              <a:lnSpc>
                <a:spcPct val="110000"/>
              </a:lnSpc>
              <a:spcBef>
                <a:spcPct val="20000"/>
              </a:spcBef>
              <a:spcAft>
                <a:spcPts val="0"/>
              </a:spcAft>
              <a:buClr>
                <a:srgbClr val="FF3300"/>
              </a:buClr>
              <a:buSzPct val="100000"/>
              <a:buFontTx/>
              <a:buNone/>
              <a:tabLst>
                <a:tab pos="1257300" algn="l"/>
              </a:tabLst>
              <a:defRPr/>
            </a:pPr>
            <a:endParaRPr kumimoji="0" lang="en-US" sz="28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a:p>
            <a:pPr marL="457200" marR="0" lvl="1" indent="0" algn="l" defTabSz="914400" rtl="0" eaLnBrk="1" fontAlgn="auto" latinLnBrk="0" hangingPunct="1">
              <a:lnSpc>
                <a:spcPct val="110000"/>
              </a:lnSpc>
              <a:spcBef>
                <a:spcPct val="20000"/>
              </a:spcBef>
              <a:spcAft>
                <a:spcPts val="0"/>
              </a:spcAft>
              <a:buClr>
                <a:srgbClr val="FF3300"/>
              </a:buClr>
              <a:buSzPct val="100000"/>
              <a:buFontTx/>
              <a:buNone/>
              <a:tabLst>
                <a:tab pos="1257300" algn="l"/>
              </a:tabLst>
              <a:defRPr/>
            </a:pPr>
            <a:endParaRPr kumimoji="0" lang="en-US" sz="28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10000"/>
              </a:lnSpc>
              <a:spcBef>
                <a:spcPct val="20000"/>
              </a:spcBef>
              <a:spcAft>
                <a:spcPts val="0"/>
              </a:spcAft>
              <a:buClrTx/>
              <a:buSzPct val="100000"/>
              <a:buFontTx/>
              <a:buNone/>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endParaRPr>
          </a:p>
        </p:txBody>
      </p:sp>
      <p:sp>
        <p:nvSpPr>
          <p:cNvPr id="10" name="Rectangle 5">
            <a:extLst>
              <a:ext uri="{FF2B5EF4-FFF2-40B4-BE49-F238E27FC236}">
                <a16:creationId xmlns:a16="http://schemas.microsoft.com/office/drawing/2014/main" id="{D66078D3-AA63-867D-7DA9-52C9DAF9D981}"/>
              </a:ext>
            </a:extLst>
          </p:cNvPr>
          <p:cNvSpPr>
            <a:spLocks noChangeArrowheads="1"/>
          </p:cNvSpPr>
          <p:nvPr/>
        </p:nvSpPr>
        <p:spPr bwMode="auto">
          <a:xfrm>
            <a:off x="861408" y="1571221"/>
            <a:ext cx="10469183" cy="4692431"/>
          </a:xfrm>
          <a:prstGeom prst="rect">
            <a:avLst/>
          </a:prstGeom>
          <a:noFill/>
          <a:ln w="9525">
            <a:noFill/>
            <a:miter lim="800000"/>
            <a:headEnd/>
            <a:tailEnd/>
          </a:ln>
          <a:effectLst/>
        </p:spPr>
        <p:txBody>
          <a:bodyPr/>
          <a:lstStyle/>
          <a:p>
            <a:pPr marL="342900" lvl="0" indent="-342900">
              <a:buFont typeface="Arial" panose="020B0604020202020204" pitchFamily="34" charset="0"/>
              <a:buChar char="•"/>
            </a:pPr>
            <a:r>
              <a:rPr lang="en-US" sz="2400" dirty="0">
                <a:latin typeface="Calibri" panose="020F0502020204030204" pitchFamily="34" charset="0"/>
                <a:cs typeface="Calibri" panose="020F0502020204030204" pitchFamily="34" charset="0"/>
              </a:rPr>
              <a:t>Data</a:t>
            </a:r>
          </a:p>
          <a:p>
            <a:pPr marL="800100" lvl="1" indent="-342900">
              <a:buFont typeface="Arial" panose="020B0604020202020204" pitchFamily="34" charset="0"/>
              <a:buChar char="•"/>
            </a:pPr>
            <a:r>
              <a:rPr lang="en-US" sz="2400" dirty="0">
                <a:latin typeface="Calibri" panose="020F0502020204030204" pitchFamily="34" charset="0"/>
                <a:cs typeface="Calibri" panose="020F0502020204030204" pitchFamily="34" charset="0"/>
              </a:rPr>
              <a:t>Use the regression tree algorithm to define associated PS fisheries</a:t>
            </a:r>
          </a:p>
          <a:p>
            <a:pPr marL="342900" indent="-342900">
              <a:buFont typeface="Arial" panose="020B0604020202020204" pitchFamily="34" charset="0"/>
              <a:buChar char="•"/>
            </a:pPr>
            <a:r>
              <a:rPr lang="en-US" sz="2400" dirty="0">
                <a:latin typeface="Calibri" panose="020F0502020204030204" pitchFamily="34" charset="0"/>
                <a:cs typeface="Calibri" panose="020F0502020204030204" pitchFamily="34" charset="0"/>
              </a:rPr>
              <a:t>Biology</a:t>
            </a:r>
          </a:p>
          <a:p>
            <a:pPr marL="800100" lvl="1" indent="-342900">
              <a:buFont typeface="Arial" panose="020B0604020202020204" pitchFamily="34" charset="0"/>
              <a:buChar char="•"/>
            </a:pPr>
            <a:r>
              <a:rPr lang="en-US" sz="2400" dirty="0">
                <a:effectLst/>
                <a:latin typeface="Calibri" panose="020F0502020204030204" pitchFamily="34" charset="0"/>
                <a:ea typeface="DengXian" panose="02010600030101010101" pitchFamily="2" charset="-122"/>
                <a:cs typeface="Times New Roman" panose="02020603050405020304" pitchFamily="18" charset="0"/>
              </a:rPr>
              <a:t>All biological parameters (steepness, M, and G) are fixed at their true values </a:t>
            </a:r>
            <a:endParaRPr lang="en-US" sz="2400" dirty="0">
              <a:latin typeface="Calibri" panose="020F0502020204030204" pitchFamily="34" charset="0"/>
              <a:cs typeface="Calibri" panose="020F0502020204030204" pitchFamily="34" charset="0"/>
            </a:endParaRPr>
          </a:p>
          <a:p>
            <a:pPr marL="342900" lvl="0" indent="-342900">
              <a:buFont typeface="Arial" panose="020B0604020202020204" pitchFamily="34" charset="0"/>
              <a:buChar char="•"/>
            </a:pPr>
            <a:r>
              <a:rPr lang="en-US" sz="2400" dirty="0">
                <a:latin typeface="Calibri" panose="020F0502020204030204" pitchFamily="34" charset="0"/>
                <a:cs typeface="Calibri" panose="020F0502020204030204" pitchFamily="34" charset="0"/>
              </a:rPr>
              <a:t>“Survey” fleet</a:t>
            </a:r>
          </a:p>
          <a:p>
            <a:pPr marL="800100" lvl="1" indent="-342900">
              <a:buFont typeface="Arial" panose="020B0604020202020204" pitchFamily="34" charset="0"/>
              <a:buChar char="•"/>
            </a:pPr>
            <a:r>
              <a:rPr lang="en-US" sz="2400" dirty="0">
                <a:latin typeface="Calibri" panose="020F0502020204030204" pitchFamily="34" charset="0"/>
                <a:cs typeface="Calibri" panose="020F0502020204030204" pitchFamily="34" charset="0"/>
              </a:rPr>
              <a:t>VAST provides one standardized abundance index with time-varying CV – the index is area-weighted across the IO for the entire population</a:t>
            </a:r>
          </a:p>
          <a:p>
            <a:pPr marL="800100" lvl="1" indent="-342900">
              <a:buFont typeface="Arial" panose="020B0604020202020204" pitchFamily="34" charset="0"/>
              <a:buChar char="•"/>
            </a:pPr>
            <a:r>
              <a:rPr lang="en-US" sz="2400" dirty="0">
                <a:latin typeface="Calibri" panose="020F0502020204030204" pitchFamily="34" charset="0"/>
                <a:cs typeface="Calibri" panose="020F0502020204030204" pitchFamily="34" charset="0"/>
              </a:rPr>
              <a:t>VAST provides standardized length frequencies for the abundance index – CPUE-raised length frequencies are area-weighted across the IO so the survey selectivity represents contact selectivity (assumed to be logistic)</a:t>
            </a:r>
          </a:p>
        </p:txBody>
      </p:sp>
    </p:spTree>
    <p:extLst>
      <p:ext uri="{BB962C8B-B14F-4D97-AF65-F5344CB8AC3E}">
        <p14:creationId xmlns:p14="http://schemas.microsoft.com/office/powerpoint/2010/main" val="2582196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9BABABE7-C76C-4B24-8648-F8A83AB78F07}"/>
              </a:ext>
            </a:extLst>
          </p:cNvPr>
          <p:cNvGrpSpPr/>
          <p:nvPr/>
        </p:nvGrpSpPr>
        <p:grpSpPr>
          <a:xfrm>
            <a:off x="0" y="-408"/>
            <a:ext cx="12192001" cy="906463"/>
            <a:chOff x="1" y="204721"/>
            <a:chExt cx="9144001" cy="906463"/>
          </a:xfrm>
        </p:grpSpPr>
        <p:sp>
          <p:nvSpPr>
            <p:cNvPr id="7" name="Rectangle 20">
              <a:extLst>
                <a:ext uri="{FF2B5EF4-FFF2-40B4-BE49-F238E27FC236}">
                  <a16:creationId xmlns:a16="http://schemas.microsoft.com/office/drawing/2014/main" id="{7020517C-7CC4-4C37-BA1D-BF0FC23AC5F9}"/>
                </a:ext>
              </a:extLst>
            </p:cNvPr>
            <p:cNvSpPr>
              <a:spLocks noChangeArrowheads="1"/>
            </p:cNvSpPr>
            <p:nvPr/>
          </p:nvSpPr>
          <p:spPr bwMode="auto">
            <a:xfrm rot="16200000">
              <a:off x="4118769" y="-3914047"/>
              <a:ext cx="906463" cy="9144000"/>
            </a:xfrm>
            <a:prstGeom prst="rect">
              <a:avLst/>
            </a:prstGeom>
            <a:blipFill dpi="0" rotWithShape="1">
              <a:blip r:embed="rId2"/>
              <a:srcRect/>
              <a:stretch>
                <a:fillRect/>
              </a:stretch>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5" name="Subtitle 2">
              <a:extLst>
                <a:ext uri="{FF2B5EF4-FFF2-40B4-BE49-F238E27FC236}">
                  <a16:creationId xmlns:a16="http://schemas.microsoft.com/office/drawing/2014/main" id="{35F52242-FEF6-4773-9339-74D259B846A3}"/>
                </a:ext>
              </a:extLst>
            </p:cNvPr>
            <p:cNvSpPr txBox="1">
              <a:spLocks/>
            </p:cNvSpPr>
            <p:nvPr/>
          </p:nvSpPr>
          <p:spPr>
            <a:xfrm>
              <a:off x="2" y="282635"/>
              <a:ext cx="9144000" cy="750637"/>
            </a:xfrm>
            <a:prstGeom prst="rect">
              <a:avLst/>
            </a:prstGeom>
            <a:noFill/>
            <a:effectLst/>
          </p:spPr>
          <p:txBody>
            <a:bodyPr vert="horz" lIns="91440" tIns="45720" rIns="91440" bIns="45720" rtlCol="0" anchor="ctr">
              <a:normAutofit/>
            </a:bodyPr>
            <a:lstStyle>
              <a:lvl1pPr marL="205740" indent="-171450" algn="l" defTabSz="685800" rtl="0" eaLnBrk="1" latinLnBrk="0" hangingPunct="1">
                <a:lnSpc>
                  <a:spcPct val="90000"/>
                </a:lnSpc>
                <a:spcBef>
                  <a:spcPts val="1350"/>
                </a:spcBef>
                <a:buSzPct val="100000"/>
                <a:buFont typeface="Arial" pitchFamily="34" charset="0"/>
                <a:buChar char="•"/>
                <a:defRPr sz="1500" kern="1200">
                  <a:solidFill>
                    <a:schemeClr val="accent2">
                      <a:lumMod val="75000"/>
                    </a:schemeClr>
                  </a:solidFill>
                  <a:latin typeface="+mn-lt"/>
                  <a:ea typeface="+mn-ea"/>
                  <a:cs typeface="+mn-cs"/>
                </a:defRPr>
              </a:lvl1pPr>
              <a:lvl2pPr marL="411480" indent="-171450" algn="l" defTabSz="685800" rtl="0" eaLnBrk="1" latinLnBrk="0" hangingPunct="1">
                <a:lnSpc>
                  <a:spcPct val="90000"/>
                </a:lnSpc>
                <a:spcBef>
                  <a:spcPts val="750"/>
                </a:spcBef>
                <a:buSzPct val="100000"/>
                <a:buFont typeface="Arial" pitchFamily="34" charset="0"/>
                <a:buChar char="•"/>
                <a:defRPr sz="1350" kern="1200">
                  <a:solidFill>
                    <a:schemeClr val="accent2">
                      <a:lumMod val="75000"/>
                    </a:schemeClr>
                  </a:solidFill>
                  <a:latin typeface="+mn-lt"/>
                  <a:ea typeface="+mn-ea"/>
                  <a:cs typeface="+mn-cs"/>
                </a:defRPr>
              </a:lvl2pPr>
              <a:lvl3pPr marL="617220" indent="-171450" algn="l" defTabSz="685800" rtl="0" eaLnBrk="1" latinLnBrk="0" hangingPunct="1">
                <a:lnSpc>
                  <a:spcPct val="90000"/>
                </a:lnSpc>
                <a:spcBef>
                  <a:spcPts val="600"/>
                </a:spcBef>
                <a:buSzPct val="100000"/>
                <a:buFont typeface="Arial" pitchFamily="34" charset="0"/>
                <a:buChar char="•"/>
                <a:defRPr sz="1200" kern="1200">
                  <a:solidFill>
                    <a:schemeClr val="accent2">
                      <a:lumMod val="75000"/>
                    </a:schemeClr>
                  </a:solidFill>
                  <a:latin typeface="+mn-lt"/>
                  <a:ea typeface="+mn-ea"/>
                  <a:cs typeface="+mn-cs"/>
                </a:defRPr>
              </a:lvl3pPr>
              <a:lvl4pPr marL="822960" indent="-171450" algn="l" defTabSz="685800" rtl="0" eaLnBrk="1" latinLnBrk="0" hangingPunct="1">
                <a:lnSpc>
                  <a:spcPct val="90000"/>
                </a:lnSpc>
                <a:spcBef>
                  <a:spcPts val="600"/>
                </a:spcBef>
                <a:buSzPct val="100000"/>
                <a:buFont typeface="Arial" pitchFamily="34" charset="0"/>
                <a:buChar char="•"/>
                <a:defRPr sz="1050" kern="1200">
                  <a:solidFill>
                    <a:schemeClr val="accent2">
                      <a:lumMod val="75000"/>
                    </a:schemeClr>
                  </a:solidFill>
                  <a:latin typeface="+mn-lt"/>
                  <a:ea typeface="+mn-ea"/>
                  <a:cs typeface="+mn-cs"/>
                </a:defRPr>
              </a:lvl4pPr>
              <a:lvl5pPr marL="1028700" indent="-171450" algn="l" defTabSz="685800" rtl="0" eaLnBrk="1" latinLnBrk="0" hangingPunct="1">
                <a:lnSpc>
                  <a:spcPct val="90000"/>
                </a:lnSpc>
                <a:spcBef>
                  <a:spcPts val="600"/>
                </a:spcBef>
                <a:buSzPct val="100000"/>
                <a:buFont typeface="Arial" pitchFamily="34" charset="0"/>
                <a:buChar char="•"/>
                <a:defRPr sz="1050" kern="1200">
                  <a:solidFill>
                    <a:schemeClr val="accent2">
                      <a:lumMod val="75000"/>
                    </a:schemeClr>
                  </a:solidFill>
                  <a:latin typeface="+mn-lt"/>
                  <a:ea typeface="+mn-ea"/>
                  <a:cs typeface="+mn-cs"/>
                </a:defRPr>
              </a:lvl5pPr>
              <a:lvl6pPr marL="1234440" indent="-171450" algn="l" defTabSz="685800" rtl="0" eaLnBrk="1" latinLnBrk="0" hangingPunct="1">
                <a:lnSpc>
                  <a:spcPct val="90000"/>
                </a:lnSpc>
                <a:spcBef>
                  <a:spcPts val="600"/>
                </a:spcBef>
                <a:buSzPct val="100000"/>
                <a:buFont typeface="Arial" pitchFamily="34" charset="0"/>
                <a:buChar char="•"/>
                <a:defRPr sz="1050" kern="1200">
                  <a:solidFill>
                    <a:schemeClr val="accent2">
                      <a:lumMod val="75000"/>
                    </a:schemeClr>
                  </a:solidFill>
                  <a:latin typeface="+mn-lt"/>
                  <a:ea typeface="+mn-ea"/>
                  <a:cs typeface="+mn-cs"/>
                </a:defRPr>
              </a:lvl6pPr>
              <a:lvl7pPr marL="1440180" indent="-171450" algn="l" defTabSz="685800" rtl="0" eaLnBrk="1" latinLnBrk="0" hangingPunct="1">
                <a:lnSpc>
                  <a:spcPct val="90000"/>
                </a:lnSpc>
                <a:spcBef>
                  <a:spcPts val="600"/>
                </a:spcBef>
                <a:buSzPct val="100000"/>
                <a:buFont typeface="Arial" pitchFamily="34" charset="0"/>
                <a:buChar char="•"/>
                <a:defRPr sz="1050" kern="1200">
                  <a:solidFill>
                    <a:schemeClr val="accent2">
                      <a:lumMod val="75000"/>
                    </a:schemeClr>
                  </a:solidFill>
                  <a:latin typeface="+mn-lt"/>
                  <a:ea typeface="+mn-ea"/>
                  <a:cs typeface="+mn-cs"/>
                </a:defRPr>
              </a:lvl7pPr>
              <a:lvl8pPr marL="1645920" indent="-171450" algn="l" defTabSz="685800" rtl="0" eaLnBrk="1" latinLnBrk="0" hangingPunct="1">
                <a:lnSpc>
                  <a:spcPct val="90000"/>
                </a:lnSpc>
                <a:spcBef>
                  <a:spcPts val="600"/>
                </a:spcBef>
                <a:buSzPct val="100000"/>
                <a:buFont typeface="Arial" pitchFamily="34" charset="0"/>
                <a:buChar char="•"/>
                <a:defRPr sz="1050" kern="1200">
                  <a:solidFill>
                    <a:schemeClr val="accent2">
                      <a:lumMod val="75000"/>
                    </a:schemeClr>
                  </a:solidFill>
                  <a:latin typeface="+mn-lt"/>
                  <a:ea typeface="+mn-ea"/>
                  <a:cs typeface="+mn-cs"/>
                </a:defRPr>
              </a:lvl8pPr>
              <a:lvl9pPr marL="1851660" indent="-171450" algn="l" defTabSz="685800" rtl="0" eaLnBrk="1" latinLnBrk="0" hangingPunct="1">
                <a:lnSpc>
                  <a:spcPct val="90000"/>
                </a:lnSpc>
                <a:spcBef>
                  <a:spcPts val="600"/>
                </a:spcBef>
                <a:buSzPct val="100000"/>
                <a:buFont typeface="Arial" pitchFamily="34" charset="0"/>
                <a:buChar char="•"/>
                <a:defRPr sz="1050" kern="1200">
                  <a:solidFill>
                    <a:schemeClr val="accent2">
                      <a:lumMod val="75000"/>
                    </a:schemeClr>
                  </a:solidFill>
                  <a:latin typeface="+mn-lt"/>
                  <a:ea typeface="+mn-ea"/>
                  <a:cs typeface="+mn-cs"/>
                </a:defRPr>
              </a:lvl9pPr>
            </a:lstStyle>
            <a:p>
              <a:pPr>
                <a:spcBef>
                  <a:spcPct val="50000"/>
                </a:spcBef>
                <a:buNone/>
              </a:pPr>
              <a:r>
                <a:rPr lang="en-US" altLang="zh-CN" sz="4400" dirty="0">
                  <a:solidFill>
                    <a:schemeClr val="bg1"/>
                  </a:solidFill>
                  <a:latin typeface="Calibri" panose="020F0502020204030204" pitchFamily="34" charset="0"/>
                </a:rPr>
                <a:t>Summary of the best model</a:t>
              </a:r>
              <a:endParaRPr lang="en-US" sz="4400" dirty="0">
                <a:solidFill>
                  <a:schemeClr val="bg1"/>
                </a:solidFill>
                <a:latin typeface="Calibri" panose="020F0502020204030204" pitchFamily="34" charset="0"/>
              </a:endParaRPr>
            </a:p>
          </p:txBody>
        </p:sp>
      </p:grpSp>
      <p:pic>
        <p:nvPicPr>
          <p:cNvPr id="6" name="Picture 5">
            <a:extLst>
              <a:ext uri="{FF2B5EF4-FFF2-40B4-BE49-F238E27FC236}">
                <a16:creationId xmlns:a16="http://schemas.microsoft.com/office/drawing/2014/main" id="{0BCA88B9-9772-491A-BDF7-81A7B2F7576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86363" y="6153150"/>
            <a:ext cx="754956" cy="583626"/>
          </a:xfrm>
          <a:prstGeom prst="rect">
            <a:avLst/>
          </a:prstGeom>
          <a:effectLst>
            <a:outerShdw blurRad="50800" dist="38100" dir="2700000" algn="tl" rotWithShape="0">
              <a:prstClr val="black">
                <a:alpha val="40000"/>
              </a:prstClr>
            </a:outerShdw>
          </a:effectLst>
        </p:spPr>
      </p:pic>
      <p:cxnSp>
        <p:nvCxnSpPr>
          <p:cNvPr id="12" name="Straight Connector 11">
            <a:extLst>
              <a:ext uri="{FF2B5EF4-FFF2-40B4-BE49-F238E27FC236}">
                <a16:creationId xmlns:a16="http://schemas.microsoft.com/office/drawing/2014/main" id="{B01CB240-2CCE-4147-BD1B-66A5C3239051}"/>
              </a:ext>
            </a:extLst>
          </p:cNvPr>
          <p:cNvCxnSpPr>
            <a:cxnSpLocks/>
          </p:cNvCxnSpPr>
          <p:nvPr/>
        </p:nvCxnSpPr>
        <p:spPr>
          <a:xfrm>
            <a:off x="-1" y="906056"/>
            <a:ext cx="12192001" cy="0"/>
          </a:xfrm>
          <a:prstGeom prst="line">
            <a:avLst/>
          </a:prstGeom>
          <a:ln w="53975">
            <a:solidFill>
              <a:srgbClr val="FFC000"/>
            </a:solidFill>
          </a:ln>
        </p:spPr>
        <p:style>
          <a:lnRef idx="1">
            <a:schemeClr val="accent1"/>
          </a:lnRef>
          <a:fillRef idx="0">
            <a:schemeClr val="accent1"/>
          </a:fillRef>
          <a:effectRef idx="0">
            <a:schemeClr val="accent1"/>
          </a:effectRef>
          <a:fontRef idx="minor">
            <a:schemeClr val="tx1"/>
          </a:fontRef>
        </p:style>
      </p:cxnSp>
      <p:sp>
        <p:nvSpPr>
          <p:cNvPr id="8" name="Rectangle 5">
            <a:extLst>
              <a:ext uri="{FF2B5EF4-FFF2-40B4-BE49-F238E27FC236}">
                <a16:creationId xmlns:a16="http://schemas.microsoft.com/office/drawing/2014/main" id="{D2A7227B-1194-4528-93B1-6902902B2389}"/>
              </a:ext>
            </a:extLst>
          </p:cNvPr>
          <p:cNvSpPr>
            <a:spLocks noChangeArrowheads="1"/>
          </p:cNvSpPr>
          <p:nvPr/>
        </p:nvSpPr>
        <p:spPr bwMode="auto">
          <a:xfrm>
            <a:off x="888274" y="1535502"/>
            <a:ext cx="10493829" cy="4692431"/>
          </a:xfrm>
          <a:prstGeom prst="rect">
            <a:avLst/>
          </a:prstGeom>
          <a:noFill/>
          <a:ln w="9525">
            <a:noFill/>
            <a:miter lim="800000"/>
            <a:headEnd/>
            <a:tailEnd/>
          </a:ln>
          <a:effectLst/>
        </p:spPr>
        <p:txBody>
          <a:bodyPr/>
          <a:lstStyle/>
          <a:p>
            <a:pPr lvl="0"/>
            <a:endParaRPr lang="en-US" sz="2400" dirty="0">
              <a:latin typeface="Calibri" panose="020F0502020204030204" pitchFamily="34" charset="0"/>
              <a:cs typeface="Calibri" panose="020F0502020204030204" pitchFamily="34" charset="0"/>
            </a:endParaRPr>
          </a:p>
          <a:p>
            <a:endParaRPr lang="en-US" sz="2400" dirty="0">
              <a:latin typeface="Calibri" panose="020F0502020204030204" pitchFamily="34" charset="0"/>
              <a:cs typeface="Calibri" panose="020F0502020204030204" pitchFamily="34" charset="0"/>
            </a:endParaRPr>
          </a:p>
          <a:p>
            <a:pPr marL="342900" lvl="0" indent="-342900">
              <a:buFont typeface="Arial" panose="020B0604020202020204" pitchFamily="34" charset="0"/>
              <a:buChar char="•"/>
            </a:pPr>
            <a:endParaRPr lang="en-US" sz="2400" dirty="0">
              <a:latin typeface="Calibri" panose="020F0502020204030204" pitchFamily="34" charset="0"/>
              <a:cs typeface="Calibri" panose="020F0502020204030204" pitchFamily="34" charset="0"/>
            </a:endParaRPr>
          </a:p>
          <a:p>
            <a:pPr marL="342900" lvl="0" indent="-342900">
              <a:buFont typeface="Arial" panose="020B0604020202020204" pitchFamily="34" charset="0"/>
              <a:buChar char="•"/>
            </a:pPr>
            <a:endParaRPr lang="en-US" sz="2400" dirty="0">
              <a:latin typeface="Calibri" panose="020F0502020204030204" pitchFamily="34" charset="0"/>
              <a:cs typeface="Calibri" panose="020F0502020204030204" pitchFamily="34" charset="0"/>
            </a:endParaRPr>
          </a:p>
          <a:p>
            <a:pPr marL="342900" lvl="0" indent="-342900">
              <a:buFont typeface="Arial" panose="020B0604020202020204" pitchFamily="34" charset="0"/>
              <a:buChar char="•"/>
            </a:pPr>
            <a:endParaRPr lang="en-US" sz="2400" dirty="0">
              <a:latin typeface="Calibri" panose="020F0502020204030204" pitchFamily="34" charset="0"/>
              <a:cs typeface="Calibri" panose="020F0502020204030204" pitchFamily="34" charset="0"/>
            </a:endParaRPr>
          </a:p>
          <a:p>
            <a:pPr marL="457200" marR="0" lvl="1" indent="0" algn="l" defTabSz="914400" rtl="0" eaLnBrk="1" fontAlgn="auto" latinLnBrk="0" hangingPunct="1">
              <a:lnSpc>
                <a:spcPct val="110000"/>
              </a:lnSpc>
              <a:spcBef>
                <a:spcPct val="20000"/>
              </a:spcBef>
              <a:spcAft>
                <a:spcPts val="0"/>
              </a:spcAft>
              <a:buClr>
                <a:srgbClr val="FF3300"/>
              </a:buClr>
              <a:buSzPct val="100000"/>
              <a:buFontTx/>
              <a:buNone/>
              <a:tabLst>
                <a:tab pos="1257300" algn="l"/>
              </a:tabLst>
              <a:defRPr/>
            </a:pPr>
            <a:endParaRPr kumimoji="0" lang="en-US" sz="28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a:p>
            <a:pPr marL="457200" marR="0" lvl="1" indent="0" algn="l" defTabSz="914400" rtl="0" eaLnBrk="1" fontAlgn="auto" latinLnBrk="0" hangingPunct="1">
              <a:lnSpc>
                <a:spcPct val="110000"/>
              </a:lnSpc>
              <a:spcBef>
                <a:spcPct val="20000"/>
              </a:spcBef>
              <a:spcAft>
                <a:spcPts val="0"/>
              </a:spcAft>
              <a:buClr>
                <a:srgbClr val="FF3300"/>
              </a:buClr>
              <a:buSzPct val="100000"/>
              <a:buFontTx/>
              <a:buNone/>
              <a:tabLst>
                <a:tab pos="1257300" algn="l"/>
              </a:tabLst>
              <a:defRPr/>
            </a:pPr>
            <a:endParaRPr kumimoji="0" lang="en-US" sz="28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10000"/>
              </a:lnSpc>
              <a:spcBef>
                <a:spcPct val="20000"/>
              </a:spcBef>
              <a:spcAft>
                <a:spcPts val="0"/>
              </a:spcAft>
              <a:buClrTx/>
              <a:buSzPct val="100000"/>
              <a:buFontTx/>
              <a:buNone/>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endParaRPr>
          </a:p>
        </p:txBody>
      </p:sp>
      <p:sp>
        <p:nvSpPr>
          <p:cNvPr id="2" name="Rectangle 5">
            <a:extLst>
              <a:ext uri="{FF2B5EF4-FFF2-40B4-BE49-F238E27FC236}">
                <a16:creationId xmlns:a16="http://schemas.microsoft.com/office/drawing/2014/main" id="{1C3E87F7-77A4-9162-CC93-44C90A2AF175}"/>
              </a:ext>
            </a:extLst>
          </p:cNvPr>
          <p:cNvSpPr>
            <a:spLocks noChangeArrowheads="1"/>
          </p:cNvSpPr>
          <p:nvPr/>
        </p:nvSpPr>
        <p:spPr bwMode="auto">
          <a:xfrm>
            <a:off x="836762" y="1535502"/>
            <a:ext cx="10545341" cy="4692431"/>
          </a:xfrm>
          <a:prstGeom prst="rect">
            <a:avLst/>
          </a:prstGeom>
          <a:noFill/>
          <a:ln w="9525">
            <a:noFill/>
            <a:miter lim="800000"/>
            <a:headEnd/>
            <a:tailEnd/>
          </a:ln>
          <a:effectLst/>
        </p:spPr>
        <p:txBody>
          <a:bodyPr/>
          <a:lstStyle/>
          <a:p>
            <a:pPr marL="342900" lvl="0" indent="-342900">
              <a:buFont typeface="Arial" panose="020B0604020202020204" pitchFamily="34" charset="0"/>
              <a:buChar char="•"/>
            </a:pPr>
            <a:endParaRPr lang="en-US" sz="2400" dirty="0">
              <a:latin typeface="Calibri" panose="020F0502020204030204" pitchFamily="34" charset="0"/>
              <a:cs typeface="Calibri" panose="020F0502020204030204" pitchFamily="34" charset="0"/>
            </a:endParaRPr>
          </a:p>
          <a:p>
            <a:pPr marL="457200" marR="0" lvl="1" indent="0" algn="l" defTabSz="914400" rtl="0" eaLnBrk="1" fontAlgn="auto" latinLnBrk="0" hangingPunct="1">
              <a:lnSpc>
                <a:spcPct val="110000"/>
              </a:lnSpc>
              <a:spcBef>
                <a:spcPct val="20000"/>
              </a:spcBef>
              <a:spcAft>
                <a:spcPts val="0"/>
              </a:spcAft>
              <a:buClr>
                <a:srgbClr val="FF3300"/>
              </a:buClr>
              <a:buSzPct val="100000"/>
              <a:buFontTx/>
              <a:buNone/>
              <a:tabLst>
                <a:tab pos="1257300" algn="l"/>
              </a:tabLst>
              <a:defRPr/>
            </a:pPr>
            <a:endParaRPr kumimoji="0" lang="en-US" sz="28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a:p>
            <a:pPr marL="457200" marR="0" lvl="1" indent="0" algn="l" defTabSz="914400" rtl="0" eaLnBrk="1" fontAlgn="auto" latinLnBrk="0" hangingPunct="1">
              <a:lnSpc>
                <a:spcPct val="110000"/>
              </a:lnSpc>
              <a:spcBef>
                <a:spcPct val="20000"/>
              </a:spcBef>
              <a:spcAft>
                <a:spcPts val="0"/>
              </a:spcAft>
              <a:buClr>
                <a:srgbClr val="FF3300"/>
              </a:buClr>
              <a:buSzPct val="100000"/>
              <a:buFontTx/>
              <a:buNone/>
              <a:tabLst>
                <a:tab pos="1257300" algn="l"/>
              </a:tabLst>
              <a:defRPr/>
            </a:pPr>
            <a:endParaRPr kumimoji="0" lang="en-US" sz="28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10000"/>
              </a:lnSpc>
              <a:spcBef>
                <a:spcPct val="20000"/>
              </a:spcBef>
              <a:spcAft>
                <a:spcPts val="0"/>
              </a:spcAft>
              <a:buClrTx/>
              <a:buSzPct val="100000"/>
              <a:buFontTx/>
              <a:buNone/>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endParaRPr>
          </a:p>
        </p:txBody>
      </p:sp>
      <p:sp>
        <p:nvSpPr>
          <p:cNvPr id="9" name="Rectangle 5">
            <a:extLst>
              <a:ext uri="{FF2B5EF4-FFF2-40B4-BE49-F238E27FC236}">
                <a16:creationId xmlns:a16="http://schemas.microsoft.com/office/drawing/2014/main" id="{FAFCC343-8615-EA1D-21BC-B4FEF4122D0E}"/>
              </a:ext>
            </a:extLst>
          </p:cNvPr>
          <p:cNvSpPr>
            <a:spLocks noChangeArrowheads="1"/>
          </p:cNvSpPr>
          <p:nvPr/>
        </p:nvSpPr>
        <p:spPr bwMode="auto">
          <a:xfrm>
            <a:off x="836762" y="1606940"/>
            <a:ext cx="10493829" cy="4692431"/>
          </a:xfrm>
          <a:prstGeom prst="rect">
            <a:avLst/>
          </a:prstGeom>
          <a:noFill/>
          <a:ln w="9525">
            <a:noFill/>
            <a:miter lim="800000"/>
            <a:headEnd/>
            <a:tailEnd/>
          </a:ln>
          <a:effectLst/>
        </p:spPr>
        <p:txBody>
          <a:bodyPr/>
          <a:lstStyle/>
          <a:p>
            <a:pPr marL="342900" lvl="0" indent="-342900">
              <a:buFont typeface="Arial" panose="020B0604020202020204" pitchFamily="34" charset="0"/>
              <a:buChar char="•"/>
            </a:pPr>
            <a:endParaRPr lang="en-US" sz="2400" dirty="0">
              <a:latin typeface="Calibri" panose="020F0502020204030204" pitchFamily="34" charset="0"/>
              <a:cs typeface="Calibri" panose="020F0502020204030204" pitchFamily="34" charset="0"/>
            </a:endParaRPr>
          </a:p>
          <a:p>
            <a:pPr marL="457200" marR="0" lvl="1" indent="0" algn="l" defTabSz="914400" rtl="0" eaLnBrk="1" fontAlgn="auto" latinLnBrk="0" hangingPunct="1">
              <a:lnSpc>
                <a:spcPct val="110000"/>
              </a:lnSpc>
              <a:spcBef>
                <a:spcPct val="20000"/>
              </a:spcBef>
              <a:spcAft>
                <a:spcPts val="0"/>
              </a:spcAft>
              <a:buClr>
                <a:srgbClr val="FF3300"/>
              </a:buClr>
              <a:buSzPct val="100000"/>
              <a:buFontTx/>
              <a:buNone/>
              <a:tabLst>
                <a:tab pos="1257300" algn="l"/>
              </a:tabLst>
              <a:defRPr/>
            </a:pPr>
            <a:endParaRPr kumimoji="0" lang="en-US" sz="28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a:p>
            <a:pPr marL="457200" marR="0" lvl="1" indent="0" algn="l" defTabSz="914400" rtl="0" eaLnBrk="1" fontAlgn="auto" latinLnBrk="0" hangingPunct="1">
              <a:lnSpc>
                <a:spcPct val="110000"/>
              </a:lnSpc>
              <a:spcBef>
                <a:spcPct val="20000"/>
              </a:spcBef>
              <a:spcAft>
                <a:spcPts val="0"/>
              </a:spcAft>
              <a:buClr>
                <a:srgbClr val="FF3300"/>
              </a:buClr>
              <a:buSzPct val="100000"/>
              <a:buFontTx/>
              <a:buNone/>
              <a:tabLst>
                <a:tab pos="1257300" algn="l"/>
              </a:tabLst>
              <a:defRPr/>
            </a:pPr>
            <a:endParaRPr kumimoji="0" lang="en-US" sz="28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10000"/>
              </a:lnSpc>
              <a:spcBef>
                <a:spcPct val="20000"/>
              </a:spcBef>
              <a:spcAft>
                <a:spcPts val="0"/>
              </a:spcAft>
              <a:buClrTx/>
              <a:buSzPct val="100000"/>
              <a:buFontTx/>
              <a:buNone/>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endParaRPr>
          </a:p>
        </p:txBody>
      </p:sp>
      <p:sp>
        <p:nvSpPr>
          <p:cNvPr id="10" name="Rectangle 5">
            <a:extLst>
              <a:ext uri="{FF2B5EF4-FFF2-40B4-BE49-F238E27FC236}">
                <a16:creationId xmlns:a16="http://schemas.microsoft.com/office/drawing/2014/main" id="{D66078D3-AA63-867D-7DA9-52C9DAF9D981}"/>
              </a:ext>
            </a:extLst>
          </p:cNvPr>
          <p:cNvSpPr>
            <a:spLocks noChangeArrowheads="1"/>
          </p:cNvSpPr>
          <p:nvPr/>
        </p:nvSpPr>
        <p:spPr bwMode="auto">
          <a:xfrm>
            <a:off x="861408" y="1571221"/>
            <a:ext cx="10469183" cy="4692431"/>
          </a:xfrm>
          <a:prstGeom prst="rect">
            <a:avLst/>
          </a:prstGeom>
          <a:noFill/>
          <a:ln w="9525">
            <a:noFill/>
            <a:miter lim="800000"/>
            <a:headEnd/>
            <a:tailEnd/>
          </a:ln>
          <a:effectLst/>
        </p:spPr>
        <p:txBody>
          <a:bodyPr/>
          <a:lstStyle/>
          <a:p>
            <a:pPr marL="342900" indent="-342900">
              <a:buFont typeface="Arial" panose="020B0604020202020204" pitchFamily="34" charset="0"/>
              <a:buChar char="•"/>
            </a:pPr>
            <a:r>
              <a:rPr lang="en-US" sz="2400" dirty="0">
                <a:latin typeface="Calibri" panose="020F0502020204030204" pitchFamily="34" charset="0"/>
                <a:cs typeface="Calibri" panose="020F0502020204030204" pitchFamily="34" charset="0"/>
              </a:rPr>
              <a:t>Fishery fleets</a:t>
            </a:r>
          </a:p>
          <a:p>
            <a:pPr marL="800100" lvl="1" indent="-342900">
              <a:buFont typeface="Arial" panose="020B0604020202020204" pitchFamily="34" charset="0"/>
              <a:buChar char="•"/>
            </a:pPr>
            <a:r>
              <a:rPr lang="en-US" sz="2400" dirty="0">
                <a:latin typeface="Calibri" panose="020F0502020204030204" pitchFamily="34" charset="0"/>
                <a:cs typeface="Calibri" panose="020F0502020204030204" pitchFamily="34" charset="0"/>
              </a:rPr>
              <a:t>Length frequencies for associated PS fisheries are spatially weighted by catch in numbers</a:t>
            </a:r>
          </a:p>
          <a:p>
            <a:pPr marL="800100" lvl="1" indent="-342900">
              <a:buFont typeface="Arial" panose="020B0604020202020204" pitchFamily="34" charset="0"/>
              <a:buChar char="•"/>
            </a:pPr>
            <a:r>
              <a:rPr lang="en-US" sz="2400" dirty="0">
                <a:latin typeface="Calibri" panose="020F0502020204030204" pitchFamily="34" charset="0"/>
                <a:cs typeface="Calibri" panose="020F0502020204030204" pitchFamily="34" charset="0"/>
              </a:rPr>
              <a:t>Input sample size is time-varying: the number of 5*5 grids sampled</a:t>
            </a:r>
          </a:p>
          <a:p>
            <a:pPr marL="800100" lvl="1" indent="-342900">
              <a:buFont typeface="Arial" panose="020B0604020202020204" pitchFamily="34" charset="0"/>
              <a:buChar char="•"/>
            </a:pPr>
            <a:r>
              <a:rPr lang="en-US" sz="2400" dirty="0">
                <a:latin typeface="Calibri" panose="020F0502020204030204" pitchFamily="34" charset="0"/>
                <a:cs typeface="Calibri" panose="020F0502020204030204" pitchFamily="34" charset="0"/>
              </a:rPr>
              <a:t>All fishery selectivity curves are double-normal (three of the four longline fishery selectivity curves are estimated to be asymptotic)</a:t>
            </a:r>
          </a:p>
          <a:p>
            <a:pPr marL="342900" indent="-342900">
              <a:buFont typeface="Arial" panose="020B0604020202020204" pitchFamily="34" charset="0"/>
              <a:buChar char="•"/>
            </a:pPr>
            <a:r>
              <a:rPr lang="en-US" sz="2400" dirty="0">
                <a:latin typeface="Calibri" panose="020F0502020204030204" pitchFamily="34" charset="0"/>
                <a:cs typeface="Calibri" panose="020F0502020204030204" pitchFamily="34" charset="0"/>
              </a:rPr>
              <a:t>Data weighting</a:t>
            </a:r>
          </a:p>
          <a:p>
            <a:pPr marL="800100" lvl="1" indent="-342900">
              <a:buFont typeface="Arial" panose="020B0604020202020204" pitchFamily="34" charset="0"/>
              <a:buChar char="•"/>
            </a:pPr>
            <a:r>
              <a:rPr lang="en-US" sz="2400" dirty="0">
                <a:latin typeface="Calibri" panose="020F0502020204030204" pitchFamily="34" charset="0"/>
                <a:cs typeface="Calibri" panose="020F0502020204030204" pitchFamily="34" charset="0"/>
              </a:rPr>
              <a:t>Effective sample size is estimated based on the Francis method</a:t>
            </a:r>
          </a:p>
          <a:p>
            <a:pPr marL="342900" indent="-342900">
              <a:buFont typeface="Arial" panose="020B0604020202020204" pitchFamily="34" charset="0"/>
              <a:buChar char="•"/>
            </a:pPr>
            <a:r>
              <a:rPr lang="en-US" sz="2400" dirty="0">
                <a:latin typeface="Calibri" panose="020F0502020204030204" pitchFamily="34" charset="0"/>
                <a:cs typeface="Calibri" panose="020F0502020204030204" pitchFamily="34" charset="0"/>
              </a:rPr>
              <a:t>Model</a:t>
            </a:r>
          </a:p>
          <a:p>
            <a:pPr marL="800100" lvl="1" indent="-342900">
              <a:buFont typeface="Arial" panose="020B0604020202020204" pitchFamily="34" charset="0"/>
              <a:buChar char="•"/>
            </a:pPr>
            <a:r>
              <a:rPr lang="en-US" sz="2400" dirty="0">
                <a:latin typeface="Calibri" panose="020F0502020204030204" pitchFamily="34" charset="0"/>
                <a:cs typeface="Calibri" panose="020F0502020204030204" pitchFamily="34" charset="0"/>
              </a:rPr>
              <a:t>Spatially-implicit areas-as-fleets approach</a:t>
            </a:r>
          </a:p>
          <a:p>
            <a:pPr marL="800100" lvl="1" indent="-342900">
              <a:buFont typeface="Arial" panose="020B0604020202020204" pitchFamily="34" charset="0"/>
              <a:buChar char="•"/>
            </a:pPr>
            <a:endParaRPr lang="en-US" sz="2400" dirty="0">
              <a:latin typeface="Calibri" panose="020F0502020204030204" pitchFamily="34" charset="0"/>
              <a:cs typeface="Calibri" panose="020F0502020204030204" pitchFamily="34" charset="0"/>
            </a:endParaRPr>
          </a:p>
          <a:p>
            <a:pPr marL="342900" lvl="0" indent="-342900">
              <a:buFont typeface="Arial" panose="020B0604020202020204" pitchFamily="34" charset="0"/>
              <a:buChar char="•"/>
            </a:pPr>
            <a:endParaRPr lang="en-US" sz="2400" dirty="0">
              <a:latin typeface="Calibri" panose="020F0502020204030204" pitchFamily="34" charset="0"/>
              <a:cs typeface="Calibri" panose="020F0502020204030204" pitchFamily="34" charset="0"/>
            </a:endParaRPr>
          </a:p>
          <a:p>
            <a:pPr marL="457200" marR="0" lvl="1" indent="0" algn="l" defTabSz="914400" rtl="0" eaLnBrk="1" fontAlgn="auto" latinLnBrk="0" hangingPunct="1">
              <a:lnSpc>
                <a:spcPct val="110000"/>
              </a:lnSpc>
              <a:spcBef>
                <a:spcPct val="20000"/>
              </a:spcBef>
              <a:spcAft>
                <a:spcPts val="0"/>
              </a:spcAft>
              <a:buClr>
                <a:srgbClr val="FF3300"/>
              </a:buClr>
              <a:buSzPct val="100000"/>
              <a:buFontTx/>
              <a:buNone/>
              <a:tabLst>
                <a:tab pos="1257300" algn="l"/>
              </a:tabLst>
              <a:defRPr/>
            </a:pPr>
            <a:endParaRPr kumimoji="0" lang="en-US" sz="28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a:p>
            <a:pPr marL="457200" marR="0" lvl="1" indent="0" algn="l" defTabSz="914400" rtl="0" eaLnBrk="1" fontAlgn="auto" latinLnBrk="0" hangingPunct="1">
              <a:lnSpc>
                <a:spcPct val="110000"/>
              </a:lnSpc>
              <a:spcBef>
                <a:spcPct val="20000"/>
              </a:spcBef>
              <a:spcAft>
                <a:spcPts val="0"/>
              </a:spcAft>
              <a:buClr>
                <a:srgbClr val="FF3300"/>
              </a:buClr>
              <a:buSzPct val="100000"/>
              <a:buFontTx/>
              <a:buNone/>
              <a:tabLst>
                <a:tab pos="1257300" algn="l"/>
              </a:tabLst>
              <a:defRPr/>
            </a:pPr>
            <a:endParaRPr kumimoji="0" lang="en-US" sz="28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10000"/>
              </a:lnSpc>
              <a:spcBef>
                <a:spcPct val="20000"/>
              </a:spcBef>
              <a:spcAft>
                <a:spcPts val="0"/>
              </a:spcAft>
              <a:buClrTx/>
              <a:buSzPct val="100000"/>
              <a:buFontTx/>
              <a:buNone/>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075136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9BABABE7-C76C-4B24-8648-F8A83AB78F07}"/>
              </a:ext>
            </a:extLst>
          </p:cNvPr>
          <p:cNvGrpSpPr/>
          <p:nvPr/>
        </p:nvGrpSpPr>
        <p:grpSpPr>
          <a:xfrm>
            <a:off x="0" y="-408"/>
            <a:ext cx="12192001" cy="906463"/>
            <a:chOff x="1" y="204721"/>
            <a:chExt cx="9144001" cy="906463"/>
          </a:xfrm>
        </p:grpSpPr>
        <p:sp>
          <p:nvSpPr>
            <p:cNvPr id="7" name="Rectangle 20">
              <a:extLst>
                <a:ext uri="{FF2B5EF4-FFF2-40B4-BE49-F238E27FC236}">
                  <a16:creationId xmlns:a16="http://schemas.microsoft.com/office/drawing/2014/main" id="{7020517C-7CC4-4C37-BA1D-BF0FC23AC5F9}"/>
                </a:ext>
              </a:extLst>
            </p:cNvPr>
            <p:cNvSpPr>
              <a:spLocks noChangeArrowheads="1"/>
            </p:cNvSpPr>
            <p:nvPr/>
          </p:nvSpPr>
          <p:spPr bwMode="auto">
            <a:xfrm rot="16200000">
              <a:off x="4118769" y="-3914047"/>
              <a:ext cx="906463" cy="9144000"/>
            </a:xfrm>
            <a:prstGeom prst="rect">
              <a:avLst/>
            </a:prstGeom>
            <a:blipFill dpi="0" rotWithShape="1">
              <a:blip r:embed="rId2"/>
              <a:srcRect/>
              <a:stretch>
                <a:fillRect/>
              </a:stretch>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5" name="Subtitle 2">
              <a:extLst>
                <a:ext uri="{FF2B5EF4-FFF2-40B4-BE49-F238E27FC236}">
                  <a16:creationId xmlns:a16="http://schemas.microsoft.com/office/drawing/2014/main" id="{35F52242-FEF6-4773-9339-74D259B846A3}"/>
                </a:ext>
              </a:extLst>
            </p:cNvPr>
            <p:cNvSpPr txBox="1">
              <a:spLocks/>
            </p:cNvSpPr>
            <p:nvPr/>
          </p:nvSpPr>
          <p:spPr>
            <a:xfrm>
              <a:off x="2" y="282635"/>
              <a:ext cx="9144000" cy="750637"/>
            </a:xfrm>
            <a:prstGeom prst="rect">
              <a:avLst/>
            </a:prstGeom>
            <a:noFill/>
            <a:effectLst/>
          </p:spPr>
          <p:txBody>
            <a:bodyPr vert="horz" lIns="91440" tIns="45720" rIns="91440" bIns="45720" rtlCol="0" anchor="ctr">
              <a:normAutofit/>
            </a:bodyPr>
            <a:lstStyle>
              <a:lvl1pPr marL="205740" indent="-171450" algn="l" defTabSz="685800" rtl="0" eaLnBrk="1" latinLnBrk="0" hangingPunct="1">
                <a:lnSpc>
                  <a:spcPct val="90000"/>
                </a:lnSpc>
                <a:spcBef>
                  <a:spcPts val="1350"/>
                </a:spcBef>
                <a:buSzPct val="100000"/>
                <a:buFont typeface="Arial" pitchFamily="34" charset="0"/>
                <a:buChar char="•"/>
                <a:defRPr sz="1500" kern="1200">
                  <a:solidFill>
                    <a:schemeClr val="accent2">
                      <a:lumMod val="75000"/>
                    </a:schemeClr>
                  </a:solidFill>
                  <a:latin typeface="+mn-lt"/>
                  <a:ea typeface="+mn-ea"/>
                  <a:cs typeface="+mn-cs"/>
                </a:defRPr>
              </a:lvl1pPr>
              <a:lvl2pPr marL="411480" indent="-171450" algn="l" defTabSz="685800" rtl="0" eaLnBrk="1" latinLnBrk="0" hangingPunct="1">
                <a:lnSpc>
                  <a:spcPct val="90000"/>
                </a:lnSpc>
                <a:spcBef>
                  <a:spcPts val="750"/>
                </a:spcBef>
                <a:buSzPct val="100000"/>
                <a:buFont typeface="Arial" pitchFamily="34" charset="0"/>
                <a:buChar char="•"/>
                <a:defRPr sz="1350" kern="1200">
                  <a:solidFill>
                    <a:schemeClr val="accent2">
                      <a:lumMod val="75000"/>
                    </a:schemeClr>
                  </a:solidFill>
                  <a:latin typeface="+mn-lt"/>
                  <a:ea typeface="+mn-ea"/>
                  <a:cs typeface="+mn-cs"/>
                </a:defRPr>
              </a:lvl2pPr>
              <a:lvl3pPr marL="617220" indent="-171450" algn="l" defTabSz="685800" rtl="0" eaLnBrk="1" latinLnBrk="0" hangingPunct="1">
                <a:lnSpc>
                  <a:spcPct val="90000"/>
                </a:lnSpc>
                <a:spcBef>
                  <a:spcPts val="600"/>
                </a:spcBef>
                <a:buSzPct val="100000"/>
                <a:buFont typeface="Arial" pitchFamily="34" charset="0"/>
                <a:buChar char="•"/>
                <a:defRPr sz="1200" kern="1200">
                  <a:solidFill>
                    <a:schemeClr val="accent2">
                      <a:lumMod val="75000"/>
                    </a:schemeClr>
                  </a:solidFill>
                  <a:latin typeface="+mn-lt"/>
                  <a:ea typeface="+mn-ea"/>
                  <a:cs typeface="+mn-cs"/>
                </a:defRPr>
              </a:lvl3pPr>
              <a:lvl4pPr marL="822960" indent="-171450" algn="l" defTabSz="685800" rtl="0" eaLnBrk="1" latinLnBrk="0" hangingPunct="1">
                <a:lnSpc>
                  <a:spcPct val="90000"/>
                </a:lnSpc>
                <a:spcBef>
                  <a:spcPts val="600"/>
                </a:spcBef>
                <a:buSzPct val="100000"/>
                <a:buFont typeface="Arial" pitchFamily="34" charset="0"/>
                <a:buChar char="•"/>
                <a:defRPr sz="1050" kern="1200">
                  <a:solidFill>
                    <a:schemeClr val="accent2">
                      <a:lumMod val="75000"/>
                    </a:schemeClr>
                  </a:solidFill>
                  <a:latin typeface="+mn-lt"/>
                  <a:ea typeface="+mn-ea"/>
                  <a:cs typeface="+mn-cs"/>
                </a:defRPr>
              </a:lvl4pPr>
              <a:lvl5pPr marL="1028700" indent="-171450" algn="l" defTabSz="685800" rtl="0" eaLnBrk="1" latinLnBrk="0" hangingPunct="1">
                <a:lnSpc>
                  <a:spcPct val="90000"/>
                </a:lnSpc>
                <a:spcBef>
                  <a:spcPts val="600"/>
                </a:spcBef>
                <a:buSzPct val="100000"/>
                <a:buFont typeface="Arial" pitchFamily="34" charset="0"/>
                <a:buChar char="•"/>
                <a:defRPr sz="1050" kern="1200">
                  <a:solidFill>
                    <a:schemeClr val="accent2">
                      <a:lumMod val="75000"/>
                    </a:schemeClr>
                  </a:solidFill>
                  <a:latin typeface="+mn-lt"/>
                  <a:ea typeface="+mn-ea"/>
                  <a:cs typeface="+mn-cs"/>
                </a:defRPr>
              </a:lvl5pPr>
              <a:lvl6pPr marL="1234440" indent="-171450" algn="l" defTabSz="685800" rtl="0" eaLnBrk="1" latinLnBrk="0" hangingPunct="1">
                <a:lnSpc>
                  <a:spcPct val="90000"/>
                </a:lnSpc>
                <a:spcBef>
                  <a:spcPts val="600"/>
                </a:spcBef>
                <a:buSzPct val="100000"/>
                <a:buFont typeface="Arial" pitchFamily="34" charset="0"/>
                <a:buChar char="•"/>
                <a:defRPr sz="1050" kern="1200">
                  <a:solidFill>
                    <a:schemeClr val="accent2">
                      <a:lumMod val="75000"/>
                    </a:schemeClr>
                  </a:solidFill>
                  <a:latin typeface="+mn-lt"/>
                  <a:ea typeface="+mn-ea"/>
                  <a:cs typeface="+mn-cs"/>
                </a:defRPr>
              </a:lvl6pPr>
              <a:lvl7pPr marL="1440180" indent="-171450" algn="l" defTabSz="685800" rtl="0" eaLnBrk="1" latinLnBrk="0" hangingPunct="1">
                <a:lnSpc>
                  <a:spcPct val="90000"/>
                </a:lnSpc>
                <a:spcBef>
                  <a:spcPts val="600"/>
                </a:spcBef>
                <a:buSzPct val="100000"/>
                <a:buFont typeface="Arial" pitchFamily="34" charset="0"/>
                <a:buChar char="•"/>
                <a:defRPr sz="1050" kern="1200">
                  <a:solidFill>
                    <a:schemeClr val="accent2">
                      <a:lumMod val="75000"/>
                    </a:schemeClr>
                  </a:solidFill>
                  <a:latin typeface="+mn-lt"/>
                  <a:ea typeface="+mn-ea"/>
                  <a:cs typeface="+mn-cs"/>
                </a:defRPr>
              </a:lvl7pPr>
              <a:lvl8pPr marL="1645920" indent="-171450" algn="l" defTabSz="685800" rtl="0" eaLnBrk="1" latinLnBrk="0" hangingPunct="1">
                <a:lnSpc>
                  <a:spcPct val="90000"/>
                </a:lnSpc>
                <a:spcBef>
                  <a:spcPts val="600"/>
                </a:spcBef>
                <a:buSzPct val="100000"/>
                <a:buFont typeface="Arial" pitchFamily="34" charset="0"/>
                <a:buChar char="•"/>
                <a:defRPr sz="1050" kern="1200">
                  <a:solidFill>
                    <a:schemeClr val="accent2">
                      <a:lumMod val="75000"/>
                    </a:schemeClr>
                  </a:solidFill>
                  <a:latin typeface="+mn-lt"/>
                  <a:ea typeface="+mn-ea"/>
                  <a:cs typeface="+mn-cs"/>
                </a:defRPr>
              </a:lvl8pPr>
              <a:lvl9pPr marL="1851660" indent="-171450" algn="l" defTabSz="685800" rtl="0" eaLnBrk="1" latinLnBrk="0" hangingPunct="1">
                <a:lnSpc>
                  <a:spcPct val="90000"/>
                </a:lnSpc>
                <a:spcBef>
                  <a:spcPts val="600"/>
                </a:spcBef>
                <a:buSzPct val="100000"/>
                <a:buFont typeface="Arial" pitchFamily="34" charset="0"/>
                <a:buChar char="•"/>
                <a:defRPr sz="1050" kern="1200">
                  <a:solidFill>
                    <a:schemeClr val="accent2">
                      <a:lumMod val="75000"/>
                    </a:schemeClr>
                  </a:solidFill>
                  <a:latin typeface="+mn-lt"/>
                  <a:ea typeface="+mn-ea"/>
                  <a:cs typeface="+mn-cs"/>
                </a:defRPr>
              </a:lvl9pPr>
            </a:lstStyle>
            <a:p>
              <a:pPr>
                <a:spcBef>
                  <a:spcPct val="50000"/>
                </a:spcBef>
                <a:buNone/>
              </a:pPr>
              <a:r>
                <a:rPr lang="en-US" altLang="zh-CN" sz="4400" dirty="0">
                  <a:solidFill>
                    <a:schemeClr val="bg1"/>
                  </a:solidFill>
                  <a:latin typeface="Calibri" panose="020F0502020204030204" pitchFamily="34" charset="0"/>
                </a:rPr>
                <a:t>Summary of the best model</a:t>
              </a:r>
              <a:endParaRPr lang="en-US" sz="4400" dirty="0">
                <a:solidFill>
                  <a:schemeClr val="bg1"/>
                </a:solidFill>
                <a:latin typeface="Calibri" panose="020F0502020204030204" pitchFamily="34" charset="0"/>
              </a:endParaRPr>
            </a:p>
          </p:txBody>
        </p:sp>
      </p:grpSp>
      <p:pic>
        <p:nvPicPr>
          <p:cNvPr id="6" name="Picture 5">
            <a:extLst>
              <a:ext uri="{FF2B5EF4-FFF2-40B4-BE49-F238E27FC236}">
                <a16:creationId xmlns:a16="http://schemas.microsoft.com/office/drawing/2014/main" id="{0BCA88B9-9772-491A-BDF7-81A7B2F7576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86363" y="6153150"/>
            <a:ext cx="754956" cy="583626"/>
          </a:xfrm>
          <a:prstGeom prst="rect">
            <a:avLst/>
          </a:prstGeom>
          <a:effectLst>
            <a:outerShdw blurRad="50800" dist="38100" dir="2700000" algn="tl" rotWithShape="0">
              <a:prstClr val="black">
                <a:alpha val="40000"/>
              </a:prstClr>
            </a:outerShdw>
          </a:effectLst>
        </p:spPr>
      </p:pic>
      <p:cxnSp>
        <p:nvCxnSpPr>
          <p:cNvPr id="12" name="Straight Connector 11">
            <a:extLst>
              <a:ext uri="{FF2B5EF4-FFF2-40B4-BE49-F238E27FC236}">
                <a16:creationId xmlns:a16="http://schemas.microsoft.com/office/drawing/2014/main" id="{B01CB240-2CCE-4147-BD1B-66A5C3239051}"/>
              </a:ext>
            </a:extLst>
          </p:cNvPr>
          <p:cNvCxnSpPr>
            <a:cxnSpLocks/>
          </p:cNvCxnSpPr>
          <p:nvPr/>
        </p:nvCxnSpPr>
        <p:spPr>
          <a:xfrm>
            <a:off x="-1" y="906056"/>
            <a:ext cx="12192001" cy="0"/>
          </a:xfrm>
          <a:prstGeom prst="line">
            <a:avLst/>
          </a:prstGeom>
          <a:ln w="53975">
            <a:solidFill>
              <a:srgbClr val="FFC000"/>
            </a:solidFill>
          </a:ln>
        </p:spPr>
        <p:style>
          <a:lnRef idx="1">
            <a:schemeClr val="accent1"/>
          </a:lnRef>
          <a:fillRef idx="0">
            <a:schemeClr val="accent1"/>
          </a:fillRef>
          <a:effectRef idx="0">
            <a:schemeClr val="accent1"/>
          </a:effectRef>
          <a:fontRef idx="minor">
            <a:schemeClr val="tx1"/>
          </a:fontRef>
        </p:style>
      </p:cxnSp>
      <p:sp>
        <p:nvSpPr>
          <p:cNvPr id="8" name="Rectangle 5">
            <a:extLst>
              <a:ext uri="{FF2B5EF4-FFF2-40B4-BE49-F238E27FC236}">
                <a16:creationId xmlns:a16="http://schemas.microsoft.com/office/drawing/2014/main" id="{D2A7227B-1194-4528-93B1-6902902B2389}"/>
              </a:ext>
            </a:extLst>
          </p:cNvPr>
          <p:cNvSpPr>
            <a:spLocks noChangeArrowheads="1"/>
          </p:cNvSpPr>
          <p:nvPr/>
        </p:nvSpPr>
        <p:spPr bwMode="auto">
          <a:xfrm>
            <a:off x="888274" y="1535502"/>
            <a:ext cx="10493829" cy="4692431"/>
          </a:xfrm>
          <a:prstGeom prst="rect">
            <a:avLst/>
          </a:prstGeom>
          <a:noFill/>
          <a:ln w="9525">
            <a:noFill/>
            <a:miter lim="800000"/>
            <a:headEnd/>
            <a:tailEnd/>
          </a:ln>
          <a:effectLst/>
        </p:spPr>
        <p:txBody>
          <a:bodyPr/>
          <a:lstStyle/>
          <a:p>
            <a:pPr lvl="0"/>
            <a:endParaRPr lang="en-US" sz="2400" dirty="0">
              <a:latin typeface="Calibri" panose="020F0502020204030204" pitchFamily="34" charset="0"/>
              <a:cs typeface="Calibri" panose="020F0502020204030204" pitchFamily="34" charset="0"/>
            </a:endParaRPr>
          </a:p>
          <a:p>
            <a:endParaRPr lang="en-US" sz="2400" dirty="0">
              <a:latin typeface="Calibri" panose="020F0502020204030204" pitchFamily="34" charset="0"/>
              <a:cs typeface="Calibri" panose="020F0502020204030204" pitchFamily="34" charset="0"/>
            </a:endParaRPr>
          </a:p>
          <a:p>
            <a:pPr marL="342900" lvl="0" indent="-342900">
              <a:buFont typeface="Arial" panose="020B0604020202020204" pitchFamily="34" charset="0"/>
              <a:buChar char="•"/>
            </a:pPr>
            <a:endParaRPr lang="en-US" sz="2400" dirty="0">
              <a:latin typeface="Calibri" panose="020F0502020204030204" pitchFamily="34" charset="0"/>
              <a:cs typeface="Calibri" panose="020F0502020204030204" pitchFamily="34" charset="0"/>
            </a:endParaRPr>
          </a:p>
          <a:p>
            <a:pPr marL="342900" lvl="0" indent="-342900">
              <a:buFont typeface="Arial" panose="020B0604020202020204" pitchFamily="34" charset="0"/>
              <a:buChar char="•"/>
            </a:pPr>
            <a:endParaRPr lang="en-US" sz="2400" dirty="0">
              <a:latin typeface="Calibri" panose="020F0502020204030204" pitchFamily="34" charset="0"/>
              <a:cs typeface="Calibri" panose="020F0502020204030204" pitchFamily="34" charset="0"/>
            </a:endParaRPr>
          </a:p>
          <a:p>
            <a:pPr marL="342900" lvl="0" indent="-342900">
              <a:buFont typeface="Arial" panose="020B0604020202020204" pitchFamily="34" charset="0"/>
              <a:buChar char="•"/>
            </a:pPr>
            <a:endParaRPr lang="en-US" sz="2400" dirty="0">
              <a:latin typeface="Calibri" panose="020F0502020204030204" pitchFamily="34" charset="0"/>
              <a:cs typeface="Calibri" panose="020F0502020204030204" pitchFamily="34" charset="0"/>
            </a:endParaRPr>
          </a:p>
          <a:p>
            <a:pPr marL="457200" marR="0" lvl="1" indent="0" algn="l" defTabSz="914400" rtl="0" eaLnBrk="1" fontAlgn="auto" latinLnBrk="0" hangingPunct="1">
              <a:lnSpc>
                <a:spcPct val="110000"/>
              </a:lnSpc>
              <a:spcBef>
                <a:spcPct val="20000"/>
              </a:spcBef>
              <a:spcAft>
                <a:spcPts val="0"/>
              </a:spcAft>
              <a:buClr>
                <a:srgbClr val="FF3300"/>
              </a:buClr>
              <a:buSzPct val="100000"/>
              <a:buFontTx/>
              <a:buNone/>
              <a:tabLst>
                <a:tab pos="1257300" algn="l"/>
              </a:tabLst>
              <a:defRPr/>
            </a:pPr>
            <a:endParaRPr kumimoji="0" lang="en-US" sz="28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a:p>
            <a:pPr marL="457200" marR="0" lvl="1" indent="0" algn="l" defTabSz="914400" rtl="0" eaLnBrk="1" fontAlgn="auto" latinLnBrk="0" hangingPunct="1">
              <a:lnSpc>
                <a:spcPct val="110000"/>
              </a:lnSpc>
              <a:spcBef>
                <a:spcPct val="20000"/>
              </a:spcBef>
              <a:spcAft>
                <a:spcPts val="0"/>
              </a:spcAft>
              <a:buClr>
                <a:srgbClr val="FF3300"/>
              </a:buClr>
              <a:buSzPct val="100000"/>
              <a:buFontTx/>
              <a:buNone/>
              <a:tabLst>
                <a:tab pos="1257300" algn="l"/>
              </a:tabLst>
              <a:defRPr/>
            </a:pPr>
            <a:endParaRPr kumimoji="0" lang="en-US" sz="28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10000"/>
              </a:lnSpc>
              <a:spcBef>
                <a:spcPct val="20000"/>
              </a:spcBef>
              <a:spcAft>
                <a:spcPts val="0"/>
              </a:spcAft>
              <a:buClrTx/>
              <a:buSzPct val="100000"/>
              <a:buFontTx/>
              <a:buNone/>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endParaRPr>
          </a:p>
        </p:txBody>
      </p:sp>
      <p:sp>
        <p:nvSpPr>
          <p:cNvPr id="2" name="Rectangle 5">
            <a:extLst>
              <a:ext uri="{FF2B5EF4-FFF2-40B4-BE49-F238E27FC236}">
                <a16:creationId xmlns:a16="http://schemas.microsoft.com/office/drawing/2014/main" id="{1C3E87F7-77A4-9162-CC93-44C90A2AF175}"/>
              </a:ext>
            </a:extLst>
          </p:cNvPr>
          <p:cNvSpPr>
            <a:spLocks noChangeArrowheads="1"/>
          </p:cNvSpPr>
          <p:nvPr/>
        </p:nvSpPr>
        <p:spPr bwMode="auto">
          <a:xfrm>
            <a:off x="836762" y="1535502"/>
            <a:ext cx="10545341" cy="4692431"/>
          </a:xfrm>
          <a:prstGeom prst="rect">
            <a:avLst/>
          </a:prstGeom>
          <a:noFill/>
          <a:ln w="9525">
            <a:noFill/>
            <a:miter lim="800000"/>
            <a:headEnd/>
            <a:tailEnd/>
          </a:ln>
          <a:effectLst/>
        </p:spPr>
        <p:txBody>
          <a:bodyPr/>
          <a:lstStyle/>
          <a:p>
            <a:pPr marL="342900" lvl="0" indent="-342900">
              <a:buFont typeface="Arial" panose="020B0604020202020204" pitchFamily="34" charset="0"/>
              <a:buChar char="•"/>
            </a:pPr>
            <a:endParaRPr lang="en-US" sz="2400" dirty="0">
              <a:latin typeface="Calibri" panose="020F0502020204030204" pitchFamily="34" charset="0"/>
              <a:cs typeface="Calibri" panose="020F0502020204030204" pitchFamily="34" charset="0"/>
            </a:endParaRPr>
          </a:p>
          <a:p>
            <a:pPr marL="457200" marR="0" lvl="1" indent="0" algn="l" defTabSz="914400" rtl="0" eaLnBrk="1" fontAlgn="auto" latinLnBrk="0" hangingPunct="1">
              <a:lnSpc>
                <a:spcPct val="110000"/>
              </a:lnSpc>
              <a:spcBef>
                <a:spcPct val="20000"/>
              </a:spcBef>
              <a:spcAft>
                <a:spcPts val="0"/>
              </a:spcAft>
              <a:buClr>
                <a:srgbClr val="FF3300"/>
              </a:buClr>
              <a:buSzPct val="100000"/>
              <a:buFontTx/>
              <a:buNone/>
              <a:tabLst>
                <a:tab pos="1257300" algn="l"/>
              </a:tabLst>
              <a:defRPr/>
            </a:pPr>
            <a:endParaRPr kumimoji="0" lang="en-US" sz="28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a:p>
            <a:pPr marL="457200" marR="0" lvl="1" indent="0" algn="l" defTabSz="914400" rtl="0" eaLnBrk="1" fontAlgn="auto" latinLnBrk="0" hangingPunct="1">
              <a:lnSpc>
                <a:spcPct val="110000"/>
              </a:lnSpc>
              <a:spcBef>
                <a:spcPct val="20000"/>
              </a:spcBef>
              <a:spcAft>
                <a:spcPts val="0"/>
              </a:spcAft>
              <a:buClr>
                <a:srgbClr val="FF3300"/>
              </a:buClr>
              <a:buSzPct val="100000"/>
              <a:buFontTx/>
              <a:buNone/>
              <a:tabLst>
                <a:tab pos="1257300" algn="l"/>
              </a:tabLst>
              <a:defRPr/>
            </a:pPr>
            <a:endParaRPr kumimoji="0" lang="en-US" sz="28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10000"/>
              </a:lnSpc>
              <a:spcBef>
                <a:spcPct val="20000"/>
              </a:spcBef>
              <a:spcAft>
                <a:spcPts val="0"/>
              </a:spcAft>
              <a:buClrTx/>
              <a:buSzPct val="100000"/>
              <a:buFontTx/>
              <a:buNone/>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endParaRPr>
          </a:p>
        </p:txBody>
      </p:sp>
      <p:sp>
        <p:nvSpPr>
          <p:cNvPr id="9" name="Rectangle 5">
            <a:extLst>
              <a:ext uri="{FF2B5EF4-FFF2-40B4-BE49-F238E27FC236}">
                <a16:creationId xmlns:a16="http://schemas.microsoft.com/office/drawing/2014/main" id="{FAFCC343-8615-EA1D-21BC-B4FEF4122D0E}"/>
              </a:ext>
            </a:extLst>
          </p:cNvPr>
          <p:cNvSpPr>
            <a:spLocks noChangeArrowheads="1"/>
          </p:cNvSpPr>
          <p:nvPr/>
        </p:nvSpPr>
        <p:spPr bwMode="auto">
          <a:xfrm>
            <a:off x="836762" y="1606940"/>
            <a:ext cx="10493829" cy="4692431"/>
          </a:xfrm>
          <a:prstGeom prst="rect">
            <a:avLst/>
          </a:prstGeom>
          <a:noFill/>
          <a:ln w="9525">
            <a:noFill/>
            <a:miter lim="800000"/>
            <a:headEnd/>
            <a:tailEnd/>
          </a:ln>
          <a:effectLst/>
        </p:spPr>
        <p:txBody>
          <a:bodyPr/>
          <a:lstStyle/>
          <a:p>
            <a:pPr marL="342900" lvl="0" indent="-342900">
              <a:buFont typeface="Arial" panose="020B0604020202020204" pitchFamily="34" charset="0"/>
              <a:buChar char="•"/>
            </a:pPr>
            <a:endParaRPr lang="en-US" sz="2400" dirty="0">
              <a:latin typeface="Calibri" panose="020F0502020204030204" pitchFamily="34" charset="0"/>
              <a:cs typeface="Calibri" panose="020F0502020204030204" pitchFamily="34" charset="0"/>
            </a:endParaRPr>
          </a:p>
          <a:p>
            <a:pPr marL="457200" marR="0" lvl="1" indent="0" algn="l" defTabSz="914400" rtl="0" eaLnBrk="1" fontAlgn="auto" latinLnBrk="0" hangingPunct="1">
              <a:lnSpc>
                <a:spcPct val="110000"/>
              </a:lnSpc>
              <a:spcBef>
                <a:spcPct val="20000"/>
              </a:spcBef>
              <a:spcAft>
                <a:spcPts val="0"/>
              </a:spcAft>
              <a:buClr>
                <a:srgbClr val="FF3300"/>
              </a:buClr>
              <a:buSzPct val="100000"/>
              <a:buFontTx/>
              <a:buNone/>
              <a:tabLst>
                <a:tab pos="1257300" algn="l"/>
              </a:tabLst>
              <a:defRPr/>
            </a:pPr>
            <a:endParaRPr kumimoji="0" lang="en-US" sz="28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a:p>
            <a:pPr marL="457200" marR="0" lvl="1" indent="0" algn="l" defTabSz="914400" rtl="0" eaLnBrk="1" fontAlgn="auto" latinLnBrk="0" hangingPunct="1">
              <a:lnSpc>
                <a:spcPct val="110000"/>
              </a:lnSpc>
              <a:spcBef>
                <a:spcPct val="20000"/>
              </a:spcBef>
              <a:spcAft>
                <a:spcPts val="0"/>
              </a:spcAft>
              <a:buClr>
                <a:srgbClr val="FF3300"/>
              </a:buClr>
              <a:buSzPct val="100000"/>
              <a:buFontTx/>
              <a:buNone/>
              <a:tabLst>
                <a:tab pos="1257300" algn="l"/>
              </a:tabLst>
              <a:defRPr/>
            </a:pPr>
            <a:endParaRPr kumimoji="0" lang="en-US" sz="28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10000"/>
              </a:lnSpc>
              <a:spcBef>
                <a:spcPct val="20000"/>
              </a:spcBef>
              <a:spcAft>
                <a:spcPts val="0"/>
              </a:spcAft>
              <a:buClrTx/>
              <a:buSzPct val="100000"/>
              <a:buFontTx/>
              <a:buNone/>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endParaRPr>
          </a:p>
        </p:txBody>
      </p:sp>
      <p:sp>
        <p:nvSpPr>
          <p:cNvPr id="10" name="Rectangle 5">
            <a:extLst>
              <a:ext uri="{FF2B5EF4-FFF2-40B4-BE49-F238E27FC236}">
                <a16:creationId xmlns:a16="http://schemas.microsoft.com/office/drawing/2014/main" id="{D66078D3-AA63-867D-7DA9-52C9DAF9D981}"/>
              </a:ext>
            </a:extLst>
          </p:cNvPr>
          <p:cNvSpPr>
            <a:spLocks noChangeArrowheads="1"/>
          </p:cNvSpPr>
          <p:nvPr/>
        </p:nvSpPr>
        <p:spPr bwMode="auto">
          <a:xfrm>
            <a:off x="861408" y="1571221"/>
            <a:ext cx="10469183" cy="4692431"/>
          </a:xfrm>
          <a:prstGeom prst="rect">
            <a:avLst/>
          </a:prstGeom>
          <a:noFill/>
          <a:ln w="9525">
            <a:noFill/>
            <a:miter lim="800000"/>
            <a:headEnd/>
            <a:tailEnd/>
          </a:ln>
          <a:effectLst/>
        </p:spPr>
        <p:txBody>
          <a:bodyPr/>
          <a:lstStyle/>
          <a:p>
            <a:pPr marL="342900" indent="-342900">
              <a:buFont typeface="Arial" panose="020B0604020202020204" pitchFamily="34" charset="0"/>
              <a:buChar char="•"/>
            </a:pPr>
            <a:r>
              <a:rPr lang="en-US" sz="2400" dirty="0">
                <a:latin typeface="Calibri" panose="020F0502020204030204" pitchFamily="34" charset="0"/>
                <a:cs typeface="Calibri" panose="020F0502020204030204" pitchFamily="34" charset="0"/>
              </a:rPr>
              <a:t>Diagnostics based on runs test, fit to overall length comps, ASPM, retrospective pattern suggest the best model performs relatively well</a:t>
            </a:r>
          </a:p>
          <a:p>
            <a:pPr marL="342900" indent="-342900">
              <a:buFont typeface="Arial" panose="020B0604020202020204" pitchFamily="34" charset="0"/>
              <a:buChar char="•"/>
            </a:pPr>
            <a:r>
              <a:rPr lang="en-US" sz="2400" dirty="0">
                <a:latin typeface="Calibri" panose="020F0502020204030204" pitchFamily="34" charset="0"/>
                <a:cs typeface="Calibri" panose="020F0502020204030204" pitchFamily="34" charset="0"/>
              </a:rPr>
              <a:t>The estimate of R0 from this AAF model is quite accurate</a:t>
            </a:r>
          </a:p>
          <a:p>
            <a:pPr marL="342900" indent="-342900">
              <a:buFont typeface="Arial" panose="020B0604020202020204" pitchFamily="34" charset="0"/>
              <a:buChar char="•"/>
            </a:pPr>
            <a:r>
              <a:rPr lang="en-US" sz="2400" dirty="0">
                <a:latin typeface="Calibri" panose="020F0502020204030204" pitchFamily="34" charset="0"/>
                <a:cs typeface="Calibri" panose="020F0502020204030204" pitchFamily="34" charset="0"/>
              </a:rPr>
              <a:t>The model can be further improved in a few ways</a:t>
            </a:r>
          </a:p>
          <a:p>
            <a:pPr marL="342900" indent="-342900">
              <a:buFont typeface="Arial" panose="020B0604020202020204" pitchFamily="34" charset="0"/>
              <a:buChar char="•"/>
            </a:pPr>
            <a:endParaRPr lang="en-US" sz="2400" dirty="0">
              <a:latin typeface="Calibri" panose="020F0502020204030204" pitchFamily="34" charset="0"/>
              <a:cs typeface="Calibri" panose="020F0502020204030204" pitchFamily="34" charset="0"/>
            </a:endParaRPr>
          </a:p>
          <a:p>
            <a:pPr marL="342900" lvl="0" indent="-342900">
              <a:buFont typeface="Arial" panose="020B0604020202020204" pitchFamily="34" charset="0"/>
              <a:buChar char="•"/>
            </a:pPr>
            <a:endParaRPr lang="en-US" sz="2400" dirty="0">
              <a:latin typeface="Calibri" panose="020F0502020204030204" pitchFamily="34" charset="0"/>
              <a:cs typeface="Calibri" panose="020F0502020204030204" pitchFamily="34" charset="0"/>
            </a:endParaRPr>
          </a:p>
          <a:p>
            <a:pPr marL="457200" marR="0" lvl="1" indent="0" algn="l" defTabSz="914400" rtl="0" eaLnBrk="1" fontAlgn="auto" latinLnBrk="0" hangingPunct="1">
              <a:lnSpc>
                <a:spcPct val="110000"/>
              </a:lnSpc>
              <a:spcBef>
                <a:spcPct val="20000"/>
              </a:spcBef>
              <a:spcAft>
                <a:spcPts val="0"/>
              </a:spcAft>
              <a:buClr>
                <a:srgbClr val="FF3300"/>
              </a:buClr>
              <a:buSzPct val="100000"/>
              <a:buFontTx/>
              <a:buNone/>
              <a:tabLst>
                <a:tab pos="1257300" algn="l"/>
              </a:tabLst>
              <a:defRPr/>
            </a:pPr>
            <a:endParaRPr kumimoji="0" lang="en-US" sz="28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a:p>
            <a:pPr marL="457200" marR="0" lvl="1" indent="0" algn="l" defTabSz="914400" rtl="0" eaLnBrk="1" fontAlgn="auto" latinLnBrk="0" hangingPunct="1">
              <a:lnSpc>
                <a:spcPct val="110000"/>
              </a:lnSpc>
              <a:spcBef>
                <a:spcPct val="20000"/>
              </a:spcBef>
              <a:spcAft>
                <a:spcPts val="0"/>
              </a:spcAft>
              <a:buClr>
                <a:srgbClr val="FF3300"/>
              </a:buClr>
              <a:buSzPct val="100000"/>
              <a:buFontTx/>
              <a:buNone/>
              <a:tabLst>
                <a:tab pos="1257300" algn="l"/>
              </a:tabLst>
              <a:defRPr/>
            </a:pPr>
            <a:endParaRPr kumimoji="0" lang="en-US" sz="28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10000"/>
              </a:lnSpc>
              <a:spcBef>
                <a:spcPct val="20000"/>
              </a:spcBef>
              <a:spcAft>
                <a:spcPts val="0"/>
              </a:spcAft>
              <a:buClrTx/>
              <a:buSzPct val="100000"/>
              <a:buFontTx/>
              <a:buNone/>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944566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9BABABE7-C76C-4B24-8648-F8A83AB78F07}"/>
              </a:ext>
            </a:extLst>
          </p:cNvPr>
          <p:cNvGrpSpPr/>
          <p:nvPr/>
        </p:nvGrpSpPr>
        <p:grpSpPr>
          <a:xfrm>
            <a:off x="0" y="-408"/>
            <a:ext cx="12192001" cy="906463"/>
            <a:chOff x="1" y="204721"/>
            <a:chExt cx="9144001" cy="906463"/>
          </a:xfrm>
        </p:grpSpPr>
        <p:sp>
          <p:nvSpPr>
            <p:cNvPr id="7" name="Rectangle 20">
              <a:extLst>
                <a:ext uri="{FF2B5EF4-FFF2-40B4-BE49-F238E27FC236}">
                  <a16:creationId xmlns:a16="http://schemas.microsoft.com/office/drawing/2014/main" id="{7020517C-7CC4-4C37-BA1D-BF0FC23AC5F9}"/>
                </a:ext>
              </a:extLst>
            </p:cNvPr>
            <p:cNvSpPr>
              <a:spLocks noChangeArrowheads="1"/>
            </p:cNvSpPr>
            <p:nvPr/>
          </p:nvSpPr>
          <p:spPr bwMode="auto">
            <a:xfrm rot="16200000">
              <a:off x="4118769" y="-3914047"/>
              <a:ext cx="906463" cy="9144000"/>
            </a:xfrm>
            <a:prstGeom prst="rect">
              <a:avLst/>
            </a:prstGeom>
            <a:blipFill dpi="0" rotWithShape="1">
              <a:blip r:embed="rId2"/>
              <a:srcRect/>
              <a:stretch>
                <a:fillRect/>
              </a:stretch>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5" name="Subtitle 2">
              <a:extLst>
                <a:ext uri="{FF2B5EF4-FFF2-40B4-BE49-F238E27FC236}">
                  <a16:creationId xmlns:a16="http://schemas.microsoft.com/office/drawing/2014/main" id="{35F52242-FEF6-4773-9339-74D259B846A3}"/>
                </a:ext>
              </a:extLst>
            </p:cNvPr>
            <p:cNvSpPr txBox="1">
              <a:spLocks/>
            </p:cNvSpPr>
            <p:nvPr/>
          </p:nvSpPr>
          <p:spPr>
            <a:xfrm>
              <a:off x="2" y="282635"/>
              <a:ext cx="9144000" cy="750637"/>
            </a:xfrm>
            <a:prstGeom prst="rect">
              <a:avLst/>
            </a:prstGeom>
            <a:noFill/>
            <a:effectLst/>
          </p:spPr>
          <p:txBody>
            <a:bodyPr vert="horz" lIns="91440" tIns="45720" rIns="91440" bIns="45720" rtlCol="0" anchor="ctr">
              <a:normAutofit/>
            </a:bodyPr>
            <a:lstStyle>
              <a:lvl1pPr marL="205740" indent="-171450" algn="l" defTabSz="685800" rtl="0" eaLnBrk="1" latinLnBrk="0" hangingPunct="1">
                <a:lnSpc>
                  <a:spcPct val="90000"/>
                </a:lnSpc>
                <a:spcBef>
                  <a:spcPts val="1350"/>
                </a:spcBef>
                <a:buSzPct val="100000"/>
                <a:buFont typeface="Arial" pitchFamily="34" charset="0"/>
                <a:buChar char="•"/>
                <a:defRPr sz="1500" kern="1200">
                  <a:solidFill>
                    <a:schemeClr val="accent2">
                      <a:lumMod val="75000"/>
                    </a:schemeClr>
                  </a:solidFill>
                  <a:latin typeface="+mn-lt"/>
                  <a:ea typeface="+mn-ea"/>
                  <a:cs typeface="+mn-cs"/>
                </a:defRPr>
              </a:lvl1pPr>
              <a:lvl2pPr marL="411480" indent="-171450" algn="l" defTabSz="685800" rtl="0" eaLnBrk="1" latinLnBrk="0" hangingPunct="1">
                <a:lnSpc>
                  <a:spcPct val="90000"/>
                </a:lnSpc>
                <a:spcBef>
                  <a:spcPts val="750"/>
                </a:spcBef>
                <a:buSzPct val="100000"/>
                <a:buFont typeface="Arial" pitchFamily="34" charset="0"/>
                <a:buChar char="•"/>
                <a:defRPr sz="1350" kern="1200">
                  <a:solidFill>
                    <a:schemeClr val="accent2">
                      <a:lumMod val="75000"/>
                    </a:schemeClr>
                  </a:solidFill>
                  <a:latin typeface="+mn-lt"/>
                  <a:ea typeface="+mn-ea"/>
                  <a:cs typeface="+mn-cs"/>
                </a:defRPr>
              </a:lvl2pPr>
              <a:lvl3pPr marL="617220" indent="-171450" algn="l" defTabSz="685800" rtl="0" eaLnBrk="1" latinLnBrk="0" hangingPunct="1">
                <a:lnSpc>
                  <a:spcPct val="90000"/>
                </a:lnSpc>
                <a:spcBef>
                  <a:spcPts val="600"/>
                </a:spcBef>
                <a:buSzPct val="100000"/>
                <a:buFont typeface="Arial" pitchFamily="34" charset="0"/>
                <a:buChar char="•"/>
                <a:defRPr sz="1200" kern="1200">
                  <a:solidFill>
                    <a:schemeClr val="accent2">
                      <a:lumMod val="75000"/>
                    </a:schemeClr>
                  </a:solidFill>
                  <a:latin typeface="+mn-lt"/>
                  <a:ea typeface="+mn-ea"/>
                  <a:cs typeface="+mn-cs"/>
                </a:defRPr>
              </a:lvl3pPr>
              <a:lvl4pPr marL="822960" indent="-171450" algn="l" defTabSz="685800" rtl="0" eaLnBrk="1" latinLnBrk="0" hangingPunct="1">
                <a:lnSpc>
                  <a:spcPct val="90000"/>
                </a:lnSpc>
                <a:spcBef>
                  <a:spcPts val="600"/>
                </a:spcBef>
                <a:buSzPct val="100000"/>
                <a:buFont typeface="Arial" pitchFamily="34" charset="0"/>
                <a:buChar char="•"/>
                <a:defRPr sz="1050" kern="1200">
                  <a:solidFill>
                    <a:schemeClr val="accent2">
                      <a:lumMod val="75000"/>
                    </a:schemeClr>
                  </a:solidFill>
                  <a:latin typeface="+mn-lt"/>
                  <a:ea typeface="+mn-ea"/>
                  <a:cs typeface="+mn-cs"/>
                </a:defRPr>
              </a:lvl4pPr>
              <a:lvl5pPr marL="1028700" indent="-171450" algn="l" defTabSz="685800" rtl="0" eaLnBrk="1" latinLnBrk="0" hangingPunct="1">
                <a:lnSpc>
                  <a:spcPct val="90000"/>
                </a:lnSpc>
                <a:spcBef>
                  <a:spcPts val="600"/>
                </a:spcBef>
                <a:buSzPct val="100000"/>
                <a:buFont typeface="Arial" pitchFamily="34" charset="0"/>
                <a:buChar char="•"/>
                <a:defRPr sz="1050" kern="1200">
                  <a:solidFill>
                    <a:schemeClr val="accent2">
                      <a:lumMod val="75000"/>
                    </a:schemeClr>
                  </a:solidFill>
                  <a:latin typeface="+mn-lt"/>
                  <a:ea typeface="+mn-ea"/>
                  <a:cs typeface="+mn-cs"/>
                </a:defRPr>
              </a:lvl5pPr>
              <a:lvl6pPr marL="1234440" indent="-171450" algn="l" defTabSz="685800" rtl="0" eaLnBrk="1" latinLnBrk="0" hangingPunct="1">
                <a:lnSpc>
                  <a:spcPct val="90000"/>
                </a:lnSpc>
                <a:spcBef>
                  <a:spcPts val="600"/>
                </a:spcBef>
                <a:buSzPct val="100000"/>
                <a:buFont typeface="Arial" pitchFamily="34" charset="0"/>
                <a:buChar char="•"/>
                <a:defRPr sz="1050" kern="1200">
                  <a:solidFill>
                    <a:schemeClr val="accent2">
                      <a:lumMod val="75000"/>
                    </a:schemeClr>
                  </a:solidFill>
                  <a:latin typeface="+mn-lt"/>
                  <a:ea typeface="+mn-ea"/>
                  <a:cs typeface="+mn-cs"/>
                </a:defRPr>
              </a:lvl6pPr>
              <a:lvl7pPr marL="1440180" indent="-171450" algn="l" defTabSz="685800" rtl="0" eaLnBrk="1" latinLnBrk="0" hangingPunct="1">
                <a:lnSpc>
                  <a:spcPct val="90000"/>
                </a:lnSpc>
                <a:spcBef>
                  <a:spcPts val="600"/>
                </a:spcBef>
                <a:buSzPct val="100000"/>
                <a:buFont typeface="Arial" pitchFamily="34" charset="0"/>
                <a:buChar char="•"/>
                <a:defRPr sz="1050" kern="1200">
                  <a:solidFill>
                    <a:schemeClr val="accent2">
                      <a:lumMod val="75000"/>
                    </a:schemeClr>
                  </a:solidFill>
                  <a:latin typeface="+mn-lt"/>
                  <a:ea typeface="+mn-ea"/>
                  <a:cs typeface="+mn-cs"/>
                </a:defRPr>
              </a:lvl7pPr>
              <a:lvl8pPr marL="1645920" indent="-171450" algn="l" defTabSz="685800" rtl="0" eaLnBrk="1" latinLnBrk="0" hangingPunct="1">
                <a:lnSpc>
                  <a:spcPct val="90000"/>
                </a:lnSpc>
                <a:spcBef>
                  <a:spcPts val="600"/>
                </a:spcBef>
                <a:buSzPct val="100000"/>
                <a:buFont typeface="Arial" pitchFamily="34" charset="0"/>
                <a:buChar char="•"/>
                <a:defRPr sz="1050" kern="1200">
                  <a:solidFill>
                    <a:schemeClr val="accent2">
                      <a:lumMod val="75000"/>
                    </a:schemeClr>
                  </a:solidFill>
                  <a:latin typeface="+mn-lt"/>
                  <a:ea typeface="+mn-ea"/>
                  <a:cs typeface="+mn-cs"/>
                </a:defRPr>
              </a:lvl8pPr>
              <a:lvl9pPr marL="1851660" indent="-171450" algn="l" defTabSz="685800" rtl="0" eaLnBrk="1" latinLnBrk="0" hangingPunct="1">
                <a:lnSpc>
                  <a:spcPct val="90000"/>
                </a:lnSpc>
                <a:spcBef>
                  <a:spcPts val="600"/>
                </a:spcBef>
                <a:buSzPct val="100000"/>
                <a:buFont typeface="Arial" pitchFamily="34" charset="0"/>
                <a:buChar char="•"/>
                <a:defRPr sz="1050" kern="1200">
                  <a:solidFill>
                    <a:schemeClr val="accent2">
                      <a:lumMod val="75000"/>
                    </a:schemeClr>
                  </a:solidFill>
                  <a:latin typeface="+mn-lt"/>
                  <a:ea typeface="+mn-ea"/>
                  <a:cs typeface="+mn-cs"/>
                </a:defRPr>
              </a:lvl9pPr>
            </a:lstStyle>
            <a:p>
              <a:pPr>
                <a:spcBef>
                  <a:spcPct val="50000"/>
                </a:spcBef>
                <a:buNone/>
              </a:pPr>
              <a:r>
                <a:rPr lang="en-US" altLang="zh-CN" sz="4400" dirty="0">
                  <a:solidFill>
                    <a:schemeClr val="bg1"/>
                  </a:solidFill>
                  <a:latin typeface="Calibri" panose="020F0502020204030204" pitchFamily="34" charset="0"/>
                </a:rPr>
                <a:t>What could be done to further improve this model? </a:t>
              </a:r>
              <a:endParaRPr lang="en-US" sz="4400" dirty="0">
                <a:solidFill>
                  <a:schemeClr val="bg1"/>
                </a:solidFill>
                <a:latin typeface="Calibri" panose="020F0502020204030204" pitchFamily="34" charset="0"/>
              </a:endParaRPr>
            </a:p>
          </p:txBody>
        </p:sp>
      </p:grpSp>
      <p:cxnSp>
        <p:nvCxnSpPr>
          <p:cNvPr id="12" name="Straight Connector 11">
            <a:extLst>
              <a:ext uri="{FF2B5EF4-FFF2-40B4-BE49-F238E27FC236}">
                <a16:creationId xmlns:a16="http://schemas.microsoft.com/office/drawing/2014/main" id="{B01CB240-2CCE-4147-BD1B-66A5C3239051}"/>
              </a:ext>
            </a:extLst>
          </p:cNvPr>
          <p:cNvCxnSpPr>
            <a:cxnSpLocks/>
          </p:cNvCxnSpPr>
          <p:nvPr/>
        </p:nvCxnSpPr>
        <p:spPr>
          <a:xfrm>
            <a:off x="-1" y="906056"/>
            <a:ext cx="12192001" cy="0"/>
          </a:xfrm>
          <a:prstGeom prst="line">
            <a:avLst/>
          </a:prstGeom>
          <a:ln w="53975">
            <a:solidFill>
              <a:srgbClr val="FFC000"/>
            </a:solidFill>
          </a:ln>
        </p:spPr>
        <p:style>
          <a:lnRef idx="1">
            <a:schemeClr val="accent1"/>
          </a:lnRef>
          <a:fillRef idx="0">
            <a:schemeClr val="accent1"/>
          </a:fillRef>
          <a:effectRef idx="0">
            <a:schemeClr val="accent1"/>
          </a:effectRef>
          <a:fontRef idx="minor">
            <a:schemeClr val="tx1"/>
          </a:fontRef>
        </p:style>
      </p:cxnSp>
      <p:sp>
        <p:nvSpPr>
          <p:cNvPr id="8" name="Rectangle 5">
            <a:extLst>
              <a:ext uri="{FF2B5EF4-FFF2-40B4-BE49-F238E27FC236}">
                <a16:creationId xmlns:a16="http://schemas.microsoft.com/office/drawing/2014/main" id="{D2A7227B-1194-4528-93B1-6902902B2389}"/>
              </a:ext>
            </a:extLst>
          </p:cNvPr>
          <p:cNvSpPr>
            <a:spLocks noChangeArrowheads="1"/>
          </p:cNvSpPr>
          <p:nvPr/>
        </p:nvSpPr>
        <p:spPr bwMode="auto">
          <a:xfrm>
            <a:off x="888274" y="1535502"/>
            <a:ext cx="10493829" cy="4692431"/>
          </a:xfrm>
          <a:prstGeom prst="rect">
            <a:avLst/>
          </a:prstGeom>
          <a:noFill/>
          <a:ln w="9525">
            <a:noFill/>
            <a:miter lim="800000"/>
            <a:headEnd/>
            <a:tailEnd/>
          </a:ln>
          <a:effectLst/>
        </p:spPr>
        <p:txBody>
          <a:bodyPr/>
          <a:lstStyle/>
          <a:p>
            <a:pPr lvl="0"/>
            <a:endParaRPr lang="en-US" sz="2400" dirty="0">
              <a:latin typeface="Calibri" panose="020F0502020204030204" pitchFamily="34" charset="0"/>
              <a:cs typeface="Calibri" panose="020F0502020204030204" pitchFamily="34" charset="0"/>
            </a:endParaRPr>
          </a:p>
          <a:p>
            <a:endParaRPr lang="en-US" sz="2400" dirty="0">
              <a:latin typeface="Calibri" panose="020F0502020204030204" pitchFamily="34" charset="0"/>
              <a:cs typeface="Calibri" panose="020F0502020204030204" pitchFamily="34" charset="0"/>
            </a:endParaRPr>
          </a:p>
          <a:p>
            <a:pPr marL="342900" lvl="0" indent="-342900">
              <a:buFont typeface="Arial" panose="020B0604020202020204" pitchFamily="34" charset="0"/>
              <a:buChar char="•"/>
            </a:pPr>
            <a:endParaRPr lang="en-US" sz="2400" dirty="0">
              <a:latin typeface="Calibri" panose="020F0502020204030204" pitchFamily="34" charset="0"/>
              <a:cs typeface="Calibri" panose="020F0502020204030204" pitchFamily="34" charset="0"/>
            </a:endParaRPr>
          </a:p>
          <a:p>
            <a:pPr marL="342900" lvl="0" indent="-342900">
              <a:buFont typeface="Arial" panose="020B0604020202020204" pitchFamily="34" charset="0"/>
              <a:buChar char="•"/>
            </a:pPr>
            <a:endParaRPr lang="en-US" sz="2400" dirty="0">
              <a:latin typeface="Calibri" panose="020F0502020204030204" pitchFamily="34" charset="0"/>
              <a:cs typeface="Calibri" panose="020F0502020204030204" pitchFamily="34" charset="0"/>
            </a:endParaRPr>
          </a:p>
          <a:p>
            <a:pPr marL="342900" lvl="0" indent="-342900">
              <a:buFont typeface="Arial" panose="020B0604020202020204" pitchFamily="34" charset="0"/>
              <a:buChar char="•"/>
            </a:pPr>
            <a:endParaRPr lang="en-US" sz="2400" dirty="0">
              <a:latin typeface="Calibri" panose="020F0502020204030204" pitchFamily="34" charset="0"/>
              <a:cs typeface="Calibri" panose="020F0502020204030204" pitchFamily="34" charset="0"/>
            </a:endParaRPr>
          </a:p>
          <a:p>
            <a:pPr marL="457200" marR="0" lvl="1" indent="0" algn="l" defTabSz="914400" rtl="0" eaLnBrk="1" fontAlgn="auto" latinLnBrk="0" hangingPunct="1">
              <a:lnSpc>
                <a:spcPct val="110000"/>
              </a:lnSpc>
              <a:spcBef>
                <a:spcPct val="20000"/>
              </a:spcBef>
              <a:spcAft>
                <a:spcPts val="0"/>
              </a:spcAft>
              <a:buClr>
                <a:srgbClr val="FF3300"/>
              </a:buClr>
              <a:buSzPct val="100000"/>
              <a:buFontTx/>
              <a:buNone/>
              <a:tabLst>
                <a:tab pos="1257300" algn="l"/>
              </a:tabLst>
              <a:defRPr/>
            </a:pPr>
            <a:endParaRPr kumimoji="0" lang="en-US" sz="28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a:p>
            <a:pPr marL="457200" marR="0" lvl="1" indent="0" algn="l" defTabSz="914400" rtl="0" eaLnBrk="1" fontAlgn="auto" latinLnBrk="0" hangingPunct="1">
              <a:lnSpc>
                <a:spcPct val="110000"/>
              </a:lnSpc>
              <a:spcBef>
                <a:spcPct val="20000"/>
              </a:spcBef>
              <a:spcAft>
                <a:spcPts val="0"/>
              </a:spcAft>
              <a:buClr>
                <a:srgbClr val="FF3300"/>
              </a:buClr>
              <a:buSzPct val="100000"/>
              <a:buFontTx/>
              <a:buNone/>
              <a:tabLst>
                <a:tab pos="1257300" algn="l"/>
              </a:tabLst>
              <a:defRPr/>
            </a:pPr>
            <a:endParaRPr kumimoji="0" lang="en-US" sz="28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10000"/>
              </a:lnSpc>
              <a:spcBef>
                <a:spcPct val="20000"/>
              </a:spcBef>
              <a:spcAft>
                <a:spcPts val="0"/>
              </a:spcAft>
              <a:buClrTx/>
              <a:buSzPct val="100000"/>
              <a:buFontTx/>
              <a:buNone/>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endParaRPr>
          </a:p>
        </p:txBody>
      </p:sp>
      <p:sp>
        <p:nvSpPr>
          <p:cNvPr id="2" name="Rectangle 5">
            <a:extLst>
              <a:ext uri="{FF2B5EF4-FFF2-40B4-BE49-F238E27FC236}">
                <a16:creationId xmlns:a16="http://schemas.microsoft.com/office/drawing/2014/main" id="{1C3E87F7-77A4-9162-CC93-44C90A2AF175}"/>
              </a:ext>
            </a:extLst>
          </p:cNvPr>
          <p:cNvSpPr>
            <a:spLocks noChangeArrowheads="1"/>
          </p:cNvSpPr>
          <p:nvPr/>
        </p:nvSpPr>
        <p:spPr bwMode="auto">
          <a:xfrm>
            <a:off x="836762" y="1535502"/>
            <a:ext cx="10545341" cy="4692431"/>
          </a:xfrm>
          <a:prstGeom prst="rect">
            <a:avLst/>
          </a:prstGeom>
          <a:noFill/>
          <a:ln w="9525">
            <a:noFill/>
            <a:miter lim="800000"/>
            <a:headEnd/>
            <a:tailEnd/>
          </a:ln>
          <a:effectLst/>
        </p:spPr>
        <p:txBody>
          <a:bodyPr/>
          <a:lstStyle/>
          <a:p>
            <a:pPr marL="342900" lvl="0" indent="-342900">
              <a:buFont typeface="Arial" panose="020B0604020202020204" pitchFamily="34" charset="0"/>
              <a:buChar char="•"/>
            </a:pPr>
            <a:endParaRPr lang="en-US" sz="2400" dirty="0">
              <a:latin typeface="Calibri" panose="020F0502020204030204" pitchFamily="34" charset="0"/>
              <a:cs typeface="Calibri" panose="020F0502020204030204" pitchFamily="34" charset="0"/>
            </a:endParaRPr>
          </a:p>
          <a:p>
            <a:pPr marL="457200" marR="0" lvl="1" indent="0" algn="l" defTabSz="914400" rtl="0" eaLnBrk="1" fontAlgn="auto" latinLnBrk="0" hangingPunct="1">
              <a:lnSpc>
                <a:spcPct val="110000"/>
              </a:lnSpc>
              <a:spcBef>
                <a:spcPct val="20000"/>
              </a:spcBef>
              <a:spcAft>
                <a:spcPts val="0"/>
              </a:spcAft>
              <a:buClr>
                <a:srgbClr val="FF3300"/>
              </a:buClr>
              <a:buSzPct val="100000"/>
              <a:buFontTx/>
              <a:buNone/>
              <a:tabLst>
                <a:tab pos="1257300" algn="l"/>
              </a:tabLst>
              <a:defRPr/>
            </a:pPr>
            <a:endParaRPr kumimoji="0" lang="en-US" sz="28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a:p>
            <a:pPr marL="457200" marR="0" lvl="1" indent="0" algn="l" defTabSz="914400" rtl="0" eaLnBrk="1" fontAlgn="auto" latinLnBrk="0" hangingPunct="1">
              <a:lnSpc>
                <a:spcPct val="110000"/>
              </a:lnSpc>
              <a:spcBef>
                <a:spcPct val="20000"/>
              </a:spcBef>
              <a:spcAft>
                <a:spcPts val="0"/>
              </a:spcAft>
              <a:buClr>
                <a:srgbClr val="FF3300"/>
              </a:buClr>
              <a:buSzPct val="100000"/>
              <a:buFontTx/>
              <a:buNone/>
              <a:tabLst>
                <a:tab pos="1257300" algn="l"/>
              </a:tabLst>
              <a:defRPr/>
            </a:pPr>
            <a:endParaRPr kumimoji="0" lang="en-US" sz="28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10000"/>
              </a:lnSpc>
              <a:spcBef>
                <a:spcPct val="20000"/>
              </a:spcBef>
              <a:spcAft>
                <a:spcPts val="0"/>
              </a:spcAft>
              <a:buClrTx/>
              <a:buSzPct val="100000"/>
              <a:buFontTx/>
              <a:buNone/>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endParaRPr>
          </a:p>
        </p:txBody>
      </p:sp>
      <p:sp>
        <p:nvSpPr>
          <p:cNvPr id="9" name="Rectangle 5">
            <a:extLst>
              <a:ext uri="{FF2B5EF4-FFF2-40B4-BE49-F238E27FC236}">
                <a16:creationId xmlns:a16="http://schemas.microsoft.com/office/drawing/2014/main" id="{FAFCC343-8615-EA1D-21BC-B4FEF4122D0E}"/>
              </a:ext>
            </a:extLst>
          </p:cNvPr>
          <p:cNvSpPr>
            <a:spLocks noChangeArrowheads="1"/>
          </p:cNvSpPr>
          <p:nvPr/>
        </p:nvSpPr>
        <p:spPr bwMode="auto">
          <a:xfrm>
            <a:off x="836762" y="1606940"/>
            <a:ext cx="10493829" cy="4692431"/>
          </a:xfrm>
          <a:prstGeom prst="rect">
            <a:avLst/>
          </a:prstGeom>
          <a:noFill/>
          <a:ln w="9525">
            <a:noFill/>
            <a:miter lim="800000"/>
            <a:headEnd/>
            <a:tailEnd/>
          </a:ln>
          <a:effectLst/>
        </p:spPr>
        <p:txBody>
          <a:bodyPr/>
          <a:lstStyle/>
          <a:p>
            <a:pPr marL="342900" lvl="0" indent="-342900">
              <a:buFont typeface="Arial" panose="020B0604020202020204" pitchFamily="34" charset="0"/>
              <a:buChar char="•"/>
            </a:pPr>
            <a:endParaRPr lang="en-US" sz="2400" dirty="0">
              <a:latin typeface="Calibri" panose="020F0502020204030204" pitchFamily="34" charset="0"/>
              <a:cs typeface="Calibri" panose="020F0502020204030204" pitchFamily="34" charset="0"/>
            </a:endParaRPr>
          </a:p>
          <a:p>
            <a:pPr marL="457200" marR="0" lvl="1" indent="0" algn="l" defTabSz="914400" rtl="0" eaLnBrk="1" fontAlgn="auto" latinLnBrk="0" hangingPunct="1">
              <a:lnSpc>
                <a:spcPct val="110000"/>
              </a:lnSpc>
              <a:spcBef>
                <a:spcPct val="20000"/>
              </a:spcBef>
              <a:spcAft>
                <a:spcPts val="0"/>
              </a:spcAft>
              <a:buClr>
                <a:srgbClr val="FF3300"/>
              </a:buClr>
              <a:buSzPct val="100000"/>
              <a:buFontTx/>
              <a:buNone/>
              <a:tabLst>
                <a:tab pos="1257300" algn="l"/>
              </a:tabLst>
              <a:defRPr/>
            </a:pPr>
            <a:endParaRPr kumimoji="0" lang="en-US" sz="28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a:p>
            <a:pPr marL="457200" marR="0" lvl="1" indent="0" algn="l" defTabSz="914400" rtl="0" eaLnBrk="1" fontAlgn="auto" latinLnBrk="0" hangingPunct="1">
              <a:lnSpc>
                <a:spcPct val="110000"/>
              </a:lnSpc>
              <a:spcBef>
                <a:spcPct val="20000"/>
              </a:spcBef>
              <a:spcAft>
                <a:spcPts val="0"/>
              </a:spcAft>
              <a:buClr>
                <a:srgbClr val="FF3300"/>
              </a:buClr>
              <a:buSzPct val="100000"/>
              <a:buFontTx/>
              <a:buNone/>
              <a:tabLst>
                <a:tab pos="1257300" algn="l"/>
              </a:tabLst>
              <a:defRPr/>
            </a:pPr>
            <a:endParaRPr kumimoji="0" lang="en-US" sz="28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10000"/>
              </a:lnSpc>
              <a:spcBef>
                <a:spcPct val="20000"/>
              </a:spcBef>
              <a:spcAft>
                <a:spcPts val="0"/>
              </a:spcAft>
              <a:buClrTx/>
              <a:buSzPct val="100000"/>
              <a:buFontTx/>
              <a:buNone/>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endParaRPr>
          </a:p>
        </p:txBody>
      </p:sp>
      <p:sp>
        <p:nvSpPr>
          <p:cNvPr id="10" name="Rectangle 5">
            <a:extLst>
              <a:ext uri="{FF2B5EF4-FFF2-40B4-BE49-F238E27FC236}">
                <a16:creationId xmlns:a16="http://schemas.microsoft.com/office/drawing/2014/main" id="{D66078D3-AA63-867D-7DA9-52C9DAF9D981}"/>
              </a:ext>
            </a:extLst>
          </p:cNvPr>
          <p:cNvSpPr>
            <a:spLocks noChangeArrowheads="1"/>
          </p:cNvSpPr>
          <p:nvPr/>
        </p:nvSpPr>
        <p:spPr bwMode="auto">
          <a:xfrm>
            <a:off x="653231" y="1571221"/>
            <a:ext cx="8090719" cy="4692431"/>
          </a:xfrm>
          <a:prstGeom prst="rect">
            <a:avLst/>
          </a:prstGeom>
          <a:noFill/>
          <a:ln w="9525">
            <a:noFill/>
            <a:miter lim="800000"/>
            <a:headEnd/>
            <a:tailEnd/>
          </a:ln>
          <a:effectLst/>
        </p:spPr>
        <p:txBody>
          <a:bodyPr/>
          <a:lstStyle/>
          <a:p>
            <a:pPr marL="342900" indent="-342900">
              <a:buFont typeface="Arial" panose="020B0604020202020204" pitchFamily="34" charset="0"/>
              <a:buChar char="•"/>
            </a:pPr>
            <a:r>
              <a:rPr lang="en-US" sz="2400" dirty="0">
                <a:latin typeface="Calibri" panose="020F0502020204030204" pitchFamily="34" charset="0"/>
                <a:cs typeface="Calibri" panose="020F0502020204030204" pitchFamily="34" charset="0"/>
              </a:rPr>
              <a:t>Standardize fishery length frequencies</a:t>
            </a:r>
          </a:p>
          <a:p>
            <a:pPr marL="800100" lvl="1" indent="-342900">
              <a:buFont typeface="Arial" panose="020B0604020202020204" pitchFamily="34" charset="0"/>
              <a:buChar char="•"/>
            </a:pPr>
            <a:r>
              <a:rPr lang="en-US" sz="2400" dirty="0">
                <a:latin typeface="Calibri" panose="020F0502020204030204" pitchFamily="34" charset="0"/>
                <a:cs typeface="Calibri" panose="020F0502020204030204" pitchFamily="34" charset="0"/>
              </a:rPr>
              <a:t>Fishery-dependent comps are sparse in space and cover a small portion of fishery catch</a:t>
            </a:r>
          </a:p>
          <a:p>
            <a:pPr marL="800100" lvl="1" indent="-342900">
              <a:buFont typeface="Arial" panose="020B0604020202020204" pitchFamily="34" charset="0"/>
              <a:buChar char="•"/>
            </a:pPr>
            <a:r>
              <a:rPr lang="en-US" sz="2400" dirty="0">
                <a:latin typeface="Calibri" panose="020F0502020204030204" pitchFamily="34" charset="0"/>
                <a:cs typeface="Calibri" panose="020F0502020204030204" pitchFamily="34" charset="0"/>
              </a:rPr>
              <a:t>Catch-raised fishery comps may not be representative of the total removal</a:t>
            </a:r>
          </a:p>
          <a:p>
            <a:pPr marL="800100" lvl="1" indent="-342900">
              <a:buFont typeface="Arial" panose="020B0604020202020204" pitchFamily="34" charset="0"/>
              <a:buChar char="•"/>
            </a:pPr>
            <a:r>
              <a:rPr lang="en-US" sz="2400" dirty="0">
                <a:latin typeface="Calibri" panose="020F0502020204030204" pitchFamily="34" charset="0"/>
                <a:cs typeface="Calibri" panose="020F0502020204030204" pitchFamily="34" charset="0"/>
              </a:rPr>
              <a:t>Need to use a length-specific spatiotemporal model to impute length frequency for unsampled “holes” (grids with positive catches but no length comps)</a:t>
            </a:r>
          </a:p>
          <a:p>
            <a:pPr marL="800100" lvl="1" indent="-342900">
              <a:buFont typeface="Arial" panose="020B0604020202020204" pitchFamily="34" charset="0"/>
              <a:buChar char="•"/>
            </a:pPr>
            <a:r>
              <a:rPr lang="en-US" sz="2400" dirty="0">
                <a:latin typeface="Calibri" panose="020F0502020204030204" pitchFamily="34" charset="0"/>
                <a:cs typeface="Calibri" panose="020F0502020204030204" pitchFamily="34" charset="0"/>
              </a:rPr>
              <a:t>In this way, fishery comps can be raised to total catch</a:t>
            </a:r>
          </a:p>
        </p:txBody>
      </p:sp>
      <p:sp>
        <p:nvSpPr>
          <p:cNvPr id="15" name="TextBox 14">
            <a:extLst>
              <a:ext uri="{FF2B5EF4-FFF2-40B4-BE49-F238E27FC236}">
                <a16:creationId xmlns:a16="http://schemas.microsoft.com/office/drawing/2014/main" id="{27275792-62C5-8826-4F38-349535467792}"/>
              </a:ext>
            </a:extLst>
          </p:cNvPr>
          <p:cNvSpPr txBox="1"/>
          <p:nvPr/>
        </p:nvSpPr>
        <p:spPr>
          <a:xfrm>
            <a:off x="9276272" y="5709654"/>
            <a:ext cx="2915728" cy="1107996"/>
          </a:xfrm>
          <a:prstGeom prst="rect">
            <a:avLst/>
          </a:prstGeom>
          <a:noFill/>
        </p:spPr>
        <p:txBody>
          <a:bodyPr wrap="square" rtlCol="0">
            <a:spAutoFit/>
          </a:bodyPr>
          <a:lstStyle/>
          <a:p>
            <a:r>
              <a:rPr lang="en-US" sz="1600" dirty="0">
                <a:solidFill>
                  <a:srgbClr val="FF0000"/>
                </a:solidFill>
              </a:rPr>
              <a:t>circle: has positive catch</a:t>
            </a:r>
          </a:p>
          <a:p>
            <a:r>
              <a:rPr lang="en-US" sz="1600" dirty="0">
                <a:solidFill>
                  <a:srgbClr val="0070C0"/>
                </a:solidFill>
              </a:rPr>
              <a:t>cross: has length comps</a:t>
            </a:r>
          </a:p>
          <a:p>
            <a:r>
              <a:rPr lang="en-US" sz="1600" dirty="0">
                <a:solidFill>
                  <a:srgbClr val="92D050"/>
                </a:solidFill>
              </a:rPr>
              <a:t>triangle: no length comps</a:t>
            </a:r>
          </a:p>
          <a:p>
            <a:endParaRPr lang="en-US" dirty="0"/>
          </a:p>
        </p:txBody>
      </p:sp>
      <p:pic>
        <p:nvPicPr>
          <p:cNvPr id="6" name="Picture 5" descr="Company name&#10;&#10;Description automatically generated with medium confidence">
            <a:extLst>
              <a:ext uri="{FF2B5EF4-FFF2-40B4-BE49-F238E27FC236}">
                <a16:creationId xmlns:a16="http://schemas.microsoft.com/office/drawing/2014/main" id="{2C7FBD54-40F9-4D69-B805-3AC3C04B73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16231" y="3647750"/>
            <a:ext cx="2122537" cy="1983990"/>
          </a:xfrm>
          <a:prstGeom prst="rect">
            <a:avLst/>
          </a:prstGeom>
        </p:spPr>
      </p:pic>
    </p:spTree>
    <p:extLst>
      <p:ext uri="{BB962C8B-B14F-4D97-AF65-F5344CB8AC3E}">
        <p14:creationId xmlns:p14="http://schemas.microsoft.com/office/powerpoint/2010/main" val="22192410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9BABABE7-C76C-4B24-8648-F8A83AB78F07}"/>
              </a:ext>
            </a:extLst>
          </p:cNvPr>
          <p:cNvGrpSpPr/>
          <p:nvPr/>
        </p:nvGrpSpPr>
        <p:grpSpPr>
          <a:xfrm>
            <a:off x="0" y="-408"/>
            <a:ext cx="12192001" cy="906463"/>
            <a:chOff x="1" y="204721"/>
            <a:chExt cx="9144001" cy="906463"/>
          </a:xfrm>
        </p:grpSpPr>
        <p:sp>
          <p:nvSpPr>
            <p:cNvPr id="7" name="Rectangle 20">
              <a:extLst>
                <a:ext uri="{FF2B5EF4-FFF2-40B4-BE49-F238E27FC236}">
                  <a16:creationId xmlns:a16="http://schemas.microsoft.com/office/drawing/2014/main" id="{7020517C-7CC4-4C37-BA1D-BF0FC23AC5F9}"/>
                </a:ext>
              </a:extLst>
            </p:cNvPr>
            <p:cNvSpPr>
              <a:spLocks noChangeArrowheads="1"/>
            </p:cNvSpPr>
            <p:nvPr/>
          </p:nvSpPr>
          <p:spPr bwMode="auto">
            <a:xfrm rot="16200000">
              <a:off x="4118769" y="-3914047"/>
              <a:ext cx="906463" cy="9144000"/>
            </a:xfrm>
            <a:prstGeom prst="rect">
              <a:avLst/>
            </a:prstGeom>
            <a:blipFill dpi="0" rotWithShape="1">
              <a:blip r:embed="rId2"/>
              <a:srcRect/>
              <a:stretch>
                <a:fillRect/>
              </a:stretch>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5" name="Subtitle 2">
              <a:extLst>
                <a:ext uri="{FF2B5EF4-FFF2-40B4-BE49-F238E27FC236}">
                  <a16:creationId xmlns:a16="http://schemas.microsoft.com/office/drawing/2014/main" id="{35F52242-FEF6-4773-9339-74D259B846A3}"/>
                </a:ext>
              </a:extLst>
            </p:cNvPr>
            <p:cNvSpPr txBox="1">
              <a:spLocks/>
            </p:cNvSpPr>
            <p:nvPr/>
          </p:nvSpPr>
          <p:spPr>
            <a:xfrm>
              <a:off x="2" y="282635"/>
              <a:ext cx="9144000" cy="750637"/>
            </a:xfrm>
            <a:prstGeom prst="rect">
              <a:avLst/>
            </a:prstGeom>
            <a:noFill/>
            <a:effectLst/>
          </p:spPr>
          <p:txBody>
            <a:bodyPr vert="horz" lIns="91440" tIns="45720" rIns="91440" bIns="45720" rtlCol="0" anchor="ctr">
              <a:normAutofit/>
            </a:bodyPr>
            <a:lstStyle>
              <a:lvl1pPr marL="205740" indent="-171450" algn="l" defTabSz="685800" rtl="0" eaLnBrk="1" latinLnBrk="0" hangingPunct="1">
                <a:lnSpc>
                  <a:spcPct val="90000"/>
                </a:lnSpc>
                <a:spcBef>
                  <a:spcPts val="1350"/>
                </a:spcBef>
                <a:buSzPct val="100000"/>
                <a:buFont typeface="Arial" pitchFamily="34" charset="0"/>
                <a:buChar char="•"/>
                <a:defRPr sz="1500" kern="1200">
                  <a:solidFill>
                    <a:schemeClr val="accent2">
                      <a:lumMod val="75000"/>
                    </a:schemeClr>
                  </a:solidFill>
                  <a:latin typeface="+mn-lt"/>
                  <a:ea typeface="+mn-ea"/>
                  <a:cs typeface="+mn-cs"/>
                </a:defRPr>
              </a:lvl1pPr>
              <a:lvl2pPr marL="411480" indent="-171450" algn="l" defTabSz="685800" rtl="0" eaLnBrk="1" latinLnBrk="0" hangingPunct="1">
                <a:lnSpc>
                  <a:spcPct val="90000"/>
                </a:lnSpc>
                <a:spcBef>
                  <a:spcPts val="750"/>
                </a:spcBef>
                <a:buSzPct val="100000"/>
                <a:buFont typeface="Arial" pitchFamily="34" charset="0"/>
                <a:buChar char="•"/>
                <a:defRPr sz="1350" kern="1200">
                  <a:solidFill>
                    <a:schemeClr val="accent2">
                      <a:lumMod val="75000"/>
                    </a:schemeClr>
                  </a:solidFill>
                  <a:latin typeface="+mn-lt"/>
                  <a:ea typeface="+mn-ea"/>
                  <a:cs typeface="+mn-cs"/>
                </a:defRPr>
              </a:lvl2pPr>
              <a:lvl3pPr marL="617220" indent="-171450" algn="l" defTabSz="685800" rtl="0" eaLnBrk="1" latinLnBrk="0" hangingPunct="1">
                <a:lnSpc>
                  <a:spcPct val="90000"/>
                </a:lnSpc>
                <a:spcBef>
                  <a:spcPts val="600"/>
                </a:spcBef>
                <a:buSzPct val="100000"/>
                <a:buFont typeface="Arial" pitchFamily="34" charset="0"/>
                <a:buChar char="•"/>
                <a:defRPr sz="1200" kern="1200">
                  <a:solidFill>
                    <a:schemeClr val="accent2">
                      <a:lumMod val="75000"/>
                    </a:schemeClr>
                  </a:solidFill>
                  <a:latin typeface="+mn-lt"/>
                  <a:ea typeface="+mn-ea"/>
                  <a:cs typeface="+mn-cs"/>
                </a:defRPr>
              </a:lvl3pPr>
              <a:lvl4pPr marL="822960" indent="-171450" algn="l" defTabSz="685800" rtl="0" eaLnBrk="1" latinLnBrk="0" hangingPunct="1">
                <a:lnSpc>
                  <a:spcPct val="90000"/>
                </a:lnSpc>
                <a:spcBef>
                  <a:spcPts val="600"/>
                </a:spcBef>
                <a:buSzPct val="100000"/>
                <a:buFont typeface="Arial" pitchFamily="34" charset="0"/>
                <a:buChar char="•"/>
                <a:defRPr sz="1050" kern="1200">
                  <a:solidFill>
                    <a:schemeClr val="accent2">
                      <a:lumMod val="75000"/>
                    </a:schemeClr>
                  </a:solidFill>
                  <a:latin typeface="+mn-lt"/>
                  <a:ea typeface="+mn-ea"/>
                  <a:cs typeface="+mn-cs"/>
                </a:defRPr>
              </a:lvl4pPr>
              <a:lvl5pPr marL="1028700" indent="-171450" algn="l" defTabSz="685800" rtl="0" eaLnBrk="1" latinLnBrk="0" hangingPunct="1">
                <a:lnSpc>
                  <a:spcPct val="90000"/>
                </a:lnSpc>
                <a:spcBef>
                  <a:spcPts val="600"/>
                </a:spcBef>
                <a:buSzPct val="100000"/>
                <a:buFont typeface="Arial" pitchFamily="34" charset="0"/>
                <a:buChar char="•"/>
                <a:defRPr sz="1050" kern="1200">
                  <a:solidFill>
                    <a:schemeClr val="accent2">
                      <a:lumMod val="75000"/>
                    </a:schemeClr>
                  </a:solidFill>
                  <a:latin typeface="+mn-lt"/>
                  <a:ea typeface="+mn-ea"/>
                  <a:cs typeface="+mn-cs"/>
                </a:defRPr>
              </a:lvl5pPr>
              <a:lvl6pPr marL="1234440" indent="-171450" algn="l" defTabSz="685800" rtl="0" eaLnBrk="1" latinLnBrk="0" hangingPunct="1">
                <a:lnSpc>
                  <a:spcPct val="90000"/>
                </a:lnSpc>
                <a:spcBef>
                  <a:spcPts val="600"/>
                </a:spcBef>
                <a:buSzPct val="100000"/>
                <a:buFont typeface="Arial" pitchFamily="34" charset="0"/>
                <a:buChar char="•"/>
                <a:defRPr sz="1050" kern="1200">
                  <a:solidFill>
                    <a:schemeClr val="accent2">
                      <a:lumMod val="75000"/>
                    </a:schemeClr>
                  </a:solidFill>
                  <a:latin typeface="+mn-lt"/>
                  <a:ea typeface="+mn-ea"/>
                  <a:cs typeface="+mn-cs"/>
                </a:defRPr>
              </a:lvl6pPr>
              <a:lvl7pPr marL="1440180" indent="-171450" algn="l" defTabSz="685800" rtl="0" eaLnBrk="1" latinLnBrk="0" hangingPunct="1">
                <a:lnSpc>
                  <a:spcPct val="90000"/>
                </a:lnSpc>
                <a:spcBef>
                  <a:spcPts val="600"/>
                </a:spcBef>
                <a:buSzPct val="100000"/>
                <a:buFont typeface="Arial" pitchFamily="34" charset="0"/>
                <a:buChar char="•"/>
                <a:defRPr sz="1050" kern="1200">
                  <a:solidFill>
                    <a:schemeClr val="accent2">
                      <a:lumMod val="75000"/>
                    </a:schemeClr>
                  </a:solidFill>
                  <a:latin typeface="+mn-lt"/>
                  <a:ea typeface="+mn-ea"/>
                  <a:cs typeface="+mn-cs"/>
                </a:defRPr>
              </a:lvl7pPr>
              <a:lvl8pPr marL="1645920" indent="-171450" algn="l" defTabSz="685800" rtl="0" eaLnBrk="1" latinLnBrk="0" hangingPunct="1">
                <a:lnSpc>
                  <a:spcPct val="90000"/>
                </a:lnSpc>
                <a:spcBef>
                  <a:spcPts val="600"/>
                </a:spcBef>
                <a:buSzPct val="100000"/>
                <a:buFont typeface="Arial" pitchFamily="34" charset="0"/>
                <a:buChar char="•"/>
                <a:defRPr sz="1050" kern="1200">
                  <a:solidFill>
                    <a:schemeClr val="accent2">
                      <a:lumMod val="75000"/>
                    </a:schemeClr>
                  </a:solidFill>
                  <a:latin typeface="+mn-lt"/>
                  <a:ea typeface="+mn-ea"/>
                  <a:cs typeface="+mn-cs"/>
                </a:defRPr>
              </a:lvl8pPr>
              <a:lvl9pPr marL="1851660" indent="-171450" algn="l" defTabSz="685800" rtl="0" eaLnBrk="1" latinLnBrk="0" hangingPunct="1">
                <a:lnSpc>
                  <a:spcPct val="90000"/>
                </a:lnSpc>
                <a:spcBef>
                  <a:spcPts val="600"/>
                </a:spcBef>
                <a:buSzPct val="100000"/>
                <a:buFont typeface="Arial" pitchFamily="34" charset="0"/>
                <a:buChar char="•"/>
                <a:defRPr sz="1050" kern="1200">
                  <a:solidFill>
                    <a:schemeClr val="accent2">
                      <a:lumMod val="75000"/>
                    </a:schemeClr>
                  </a:solidFill>
                  <a:latin typeface="+mn-lt"/>
                  <a:ea typeface="+mn-ea"/>
                  <a:cs typeface="+mn-cs"/>
                </a:defRPr>
              </a:lvl9pPr>
            </a:lstStyle>
            <a:p>
              <a:pPr>
                <a:spcBef>
                  <a:spcPct val="50000"/>
                </a:spcBef>
                <a:buNone/>
              </a:pPr>
              <a:r>
                <a:rPr lang="en-US" altLang="zh-CN" sz="4400" dirty="0">
                  <a:solidFill>
                    <a:schemeClr val="bg1"/>
                  </a:solidFill>
                  <a:latin typeface="Calibri" panose="020F0502020204030204" pitchFamily="34" charset="0"/>
                </a:rPr>
                <a:t>What could be done to further improve this model? </a:t>
              </a:r>
              <a:endParaRPr lang="en-US" sz="4400" dirty="0">
                <a:solidFill>
                  <a:schemeClr val="bg1"/>
                </a:solidFill>
                <a:latin typeface="Calibri" panose="020F0502020204030204" pitchFamily="34" charset="0"/>
              </a:endParaRPr>
            </a:p>
          </p:txBody>
        </p:sp>
      </p:grpSp>
      <p:cxnSp>
        <p:nvCxnSpPr>
          <p:cNvPr id="12" name="Straight Connector 11">
            <a:extLst>
              <a:ext uri="{FF2B5EF4-FFF2-40B4-BE49-F238E27FC236}">
                <a16:creationId xmlns:a16="http://schemas.microsoft.com/office/drawing/2014/main" id="{B01CB240-2CCE-4147-BD1B-66A5C3239051}"/>
              </a:ext>
            </a:extLst>
          </p:cNvPr>
          <p:cNvCxnSpPr>
            <a:cxnSpLocks/>
          </p:cNvCxnSpPr>
          <p:nvPr/>
        </p:nvCxnSpPr>
        <p:spPr>
          <a:xfrm>
            <a:off x="-1" y="906056"/>
            <a:ext cx="12192001" cy="0"/>
          </a:xfrm>
          <a:prstGeom prst="line">
            <a:avLst/>
          </a:prstGeom>
          <a:ln w="53975">
            <a:solidFill>
              <a:srgbClr val="FFC000"/>
            </a:solidFill>
          </a:ln>
        </p:spPr>
        <p:style>
          <a:lnRef idx="1">
            <a:schemeClr val="accent1"/>
          </a:lnRef>
          <a:fillRef idx="0">
            <a:schemeClr val="accent1"/>
          </a:fillRef>
          <a:effectRef idx="0">
            <a:schemeClr val="accent1"/>
          </a:effectRef>
          <a:fontRef idx="minor">
            <a:schemeClr val="tx1"/>
          </a:fontRef>
        </p:style>
      </p:cxnSp>
      <p:sp>
        <p:nvSpPr>
          <p:cNvPr id="8" name="Rectangle 5">
            <a:extLst>
              <a:ext uri="{FF2B5EF4-FFF2-40B4-BE49-F238E27FC236}">
                <a16:creationId xmlns:a16="http://schemas.microsoft.com/office/drawing/2014/main" id="{D2A7227B-1194-4528-93B1-6902902B2389}"/>
              </a:ext>
            </a:extLst>
          </p:cNvPr>
          <p:cNvSpPr>
            <a:spLocks noChangeArrowheads="1"/>
          </p:cNvSpPr>
          <p:nvPr/>
        </p:nvSpPr>
        <p:spPr bwMode="auto">
          <a:xfrm>
            <a:off x="888274" y="1535502"/>
            <a:ext cx="10493829" cy="4692431"/>
          </a:xfrm>
          <a:prstGeom prst="rect">
            <a:avLst/>
          </a:prstGeom>
          <a:noFill/>
          <a:ln w="9525">
            <a:noFill/>
            <a:miter lim="800000"/>
            <a:headEnd/>
            <a:tailEnd/>
          </a:ln>
          <a:effectLst/>
        </p:spPr>
        <p:txBody>
          <a:bodyPr/>
          <a:lstStyle/>
          <a:p>
            <a:pPr lvl="0"/>
            <a:endParaRPr lang="en-US" sz="2400" dirty="0">
              <a:latin typeface="Calibri" panose="020F0502020204030204" pitchFamily="34" charset="0"/>
              <a:cs typeface="Calibri" panose="020F0502020204030204" pitchFamily="34" charset="0"/>
            </a:endParaRPr>
          </a:p>
          <a:p>
            <a:endParaRPr lang="en-US" sz="2400" dirty="0">
              <a:latin typeface="Calibri" panose="020F0502020204030204" pitchFamily="34" charset="0"/>
              <a:cs typeface="Calibri" panose="020F0502020204030204" pitchFamily="34" charset="0"/>
            </a:endParaRPr>
          </a:p>
          <a:p>
            <a:pPr marL="342900" lvl="0" indent="-342900">
              <a:buFont typeface="Arial" panose="020B0604020202020204" pitchFamily="34" charset="0"/>
              <a:buChar char="•"/>
            </a:pPr>
            <a:endParaRPr lang="en-US" sz="2400" dirty="0">
              <a:latin typeface="Calibri" panose="020F0502020204030204" pitchFamily="34" charset="0"/>
              <a:cs typeface="Calibri" panose="020F0502020204030204" pitchFamily="34" charset="0"/>
            </a:endParaRPr>
          </a:p>
          <a:p>
            <a:pPr marL="342900" lvl="0" indent="-342900">
              <a:buFont typeface="Arial" panose="020B0604020202020204" pitchFamily="34" charset="0"/>
              <a:buChar char="•"/>
            </a:pPr>
            <a:endParaRPr lang="en-US" sz="2400" dirty="0">
              <a:latin typeface="Calibri" panose="020F0502020204030204" pitchFamily="34" charset="0"/>
              <a:cs typeface="Calibri" panose="020F0502020204030204" pitchFamily="34" charset="0"/>
            </a:endParaRPr>
          </a:p>
          <a:p>
            <a:pPr marL="342900" lvl="0" indent="-342900">
              <a:buFont typeface="Arial" panose="020B0604020202020204" pitchFamily="34" charset="0"/>
              <a:buChar char="•"/>
            </a:pPr>
            <a:endParaRPr lang="en-US" sz="2400" dirty="0">
              <a:latin typeface="Calibri" panose="020F0502020204030204" pitchFamily="34" charset="0"/>
              <a:cs typeface="Calibri" panose="020F0502020204030204" pitchFamily="34" charset="0"/>
            </a:endParaRPr>
          </a:p>
          <a:p>
            <a:pPr marL="457200" marR="0" lvl="1" indent="0" algn="l" defTabSz="914400" rtl="0" eaLnBrk="1" fontAlgn="auto" latinLnBrk="0" hangingPunct="1">
              <a:lnSpc>
                <a:spcPct val="110000"/>
              </a:lnSpc>
              <a:spcBef>
                <a:spcPct val="20000"/>
              </a:spcBef>
              <a:spcAft>
                <a:spcPts val="0"/>
              </a:spcAft>
              <a:buClr>
                <a:srgbClr val="FF3300"/>
              </a:buClr>
              <a:buSzPct val="100000"/>
              <a:buFontTx/>
              <a:buNone/>
              <a:tabLst>
                <a:tab pos="1257300" algn="l"/>
              </a:tabLst>
              <a:defRPr/>
            </a:pPr>
            <a:endParaRPr kumimoji="0" lang="en-US" sz="28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a:p>
            <a:pPr marL="457200" marR="0" lvl="1" indent="0" algn="l" defTabSz="914400" rtl="0" eaLnBrk="1" fontAlgn="auto" latinLnBrk="0" hangingPunct="1">
              <a:lnSpc>
                <a:spcPct val="110000"/>
              </a:lnSpc>
              <a:spcBef>
                <a:spcPct val="20000"/>
              </a:spcBef>
              <a:spcAft>
                <a:spcPts val="0"/>
              </a:spcAft>
              <a:buClr>
                <a:srgbClr val="FF3300"/>
              </a:buClr>
              <a:buSzPct val="100000"/>
              <a:buFontTx/>
              <a:buNone/>
              <a:tabLst>
                <a:tab pos="1257300" algn="l"/>
              </a:tabLst>
              <a:defRPr/>
            </a:pPr>
            <a:endParaRPr kumimoji="0" lang="en-US" sz="28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10000"/>
              </a:lnSpc>
              <a:spcBef>
                <a:spcPct val="20000"/>
              </a:spcBef>
              <a:spcAft>
                <a:spcPts val="0"/>
              </a:spcAft>
              <a:buClrTx/>
              <a:buSzPct val="100000"/>
              <a:buFontTx/>
              <a:buNone/>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endParaRPr>
          </a:p>
        </p:txBody>
      </p:sp>
      <p:sp>
        <p:nvSpPr>
          <p:cNvPr id="2" name="Rectangle 5">
            <a:extLst>
              <a:ext uri="{FF2B5EF4-FFF2-40B4-BE49-F238E27FC236}">
                <a16:creationId xmlns:a16="http://schemas.microsoft.com/office/drawing/2014/main" id="{1C3E87F7-77A4-9162-CC93-44C90A2AF175}"/>
              </a:ext>
            </a:extLst>
          </p:cNvPr>
          <p:cNvSpPr>
            <a:spLocks noChangeArrowheads="1"/>
          </p:cNvSpPr>
          <p:nvPr/>
        </p:nvSpPr>
        <p:spPr bwMode="auto">
          <a:xfrm>
            <a:off x="836762" y="1535502"/>
            <a:ext cx="10545341" cy="4692431"/>
          </a:xfrm>
          <a:prstGeom prst="rect">
            <a:avLst/>
          </a:prstGeom>
          <a:noFill/>
          <a:ln w="9525">
            <a:noFill/>
            <a:miter lim="800000"/>
            <a:headEnd/>
            <a:tailEnd/>
          </a:ln>
          <a:effectLst/>
        </p:spPr>
        <p:txBody>
          <a:bodyPr/>
          <a:lstStyle/>
          <a:p>
            <a:pPr marL="342900" lvl="0" indent="-342900">
              <a:buFont typeface="Arial" panose="020B0604020202020204" pitchFamily="34" charset="0"/>
              <a:buChar char="•"/>
            </a:pPr>
            <a:endParaRPr lang="en-US" sz="2400" dirty="0">
              <a:latin typeface="Calibri" panose="020F0502020204030204" pitchFamily="34" charset="0"/>
              <a:cs typeface="Calibri" panose="020F0502020204030204" pitchFamily="34" charset="0"/>
            </a:endParaRPr>
          </a:p>
          <a:p>
            <a:pPr marL="457200" marR="0" lvl="1" indent="0" algn="l" defTabSz="914400" rtl="0" eaLnBrk="1" fontAlgn="auto" latinLnBrk="0" hangingPunct="1">
              <a:lnSpc>
                <a:spcPct val="110000"/>
              </a:lnSpc>
              <a:spcBef>
                <a:spcPct val="20000"/>
              </a:spcBef>
              <a:spcAft>
                <a:spcPts val="0"/>
              </a:spcAft>
              <a:buClr>
                <a:srgbClr val="FF3300"/>
              </a:buClr>
              <a:buSzPct val="100000"/>
              <a:buFontTx/>
              <a:buNone/>
              <a:tabLst>
                <a:tab pos="1257300" algn="l"/>
              </a:tabLst>
              <a:defRPr/>
            </a:pPr>
            <a:endParaRPr kumimoji="0" lang="en-US" sz="28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a:p>
            <a:pPr marL="457200" marR="0" lvl="1" indent="0" algn="l" defTabSz="914400" rtl="0" eaLnBrk="1" fontAlgn="auto" latinLnBrk="0" hangingPunct="1">
              <a:lnSpc>
                <a:spcPct val="110000"/>
              </a:lnSpc>
              <a:spcBef>
                <a:spcPct val="20000"/>
              </a:spcBef>
              <a:spcAft>
                <a:spcPts val="0"/>
              </a:spcAft>
              <a:buClr>
                <a:srgbClr val="FF3300"/>
              </a:buClr>
              <a:buSzPct val="100000"/>
              <a:buFontTx/>
              <a:buNone/>
              <a:tabLst>
                <a:tab pos="1257300" algn="l"/>
              </a:tabLst>
              <a:defRPr/>
            </a:pPr>
            <a:endParaRPr kumimoji="0" lang="en-US" sz="28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10000"/>
              </a:lnSpc>
              <a:spcBef>
                <a:spcPct val="20000"/>
              </a:spcBef>
              <a:spcAft>
                <a:spcPts val="0"/>
              </a:spcAft>
              <a:buClrTx/>
              <a:buSzPct val="100000"/>
              <a:buFontTx/>
              <a:buNone/>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endParaRPr>
          </a:p>
        </p:txBody>
      </p:sp>
      <p:sp>
        <p:nvSpPr>
          <p:cNvPr id="9" name="Rectangle 5">
            <a:extLst>
              <a:ext uri="{FF2B5EF4-FFF2-40B4-BE49-F238E27FC236}">
                <a16:creationId xmlns:a16="http://schemas.microsoft.com/office/drawing/2014/main" id="{FAFCC343-8615-EA1D-21BC-B4FEF4122D0E}"/>
              </a:ext>
            </a:extLst>
          </p:cNvPr>
          <p:cNvSpPr>
            <a:spLocks noChangeArrowheads="1"/>
          </p:cNvSpPr>
          <p:nvPr/>
        </p:nvSpPr>
        <p:spPr bwMode="auto">
          <a:xfrm>
            <a:off x="836762" y="1606940"/>
            <a:ext cx="10493829" cy="4692431"/>
          </a:xfrm>
          <a:prstGeom prst="rect">
            <a:avLst/>
          </a:prstGeom>
          <a:noFill/>
          <a:ln w="9525">
            <a:noFill/>
            <a:miter lim="800000"/>
            <a:headEnd/>
            <a:tailEnd/>
          </a:ln>
          <a:effectLst/>
        </p:spPr>
        <p:txBody>
          <a:bodyPr/>
          <a:lstStyle/>
          <a:p>
            <a:pPr marL="342900" lvl="0" indent="-342900">
              <a:buFont typeface="Arial" panose="020B0604020202020204" pitchFamily="34" charset="0"/>
              <a:buChar char="•"/>
            </a:pPr>
            <a:endParaRPr lang="en-US" sz="2400" dirty="0">
              <a:latin typeface="Calibri" panose="020F0502020204030204" pitchFamily="34" charset="0"/>
              <a:cs typeface="Calibri" panose="020F0502020204030204" pitchFamily="34" charset="0"/>
            </a:endParaRPr>
          </a:p>
          <a:p>
            <a:pPr marL="457200" marR="0" lvl="1" indent="0" algn="l" defTabSz="914400" rtl="0" eaLnBrk="1" fontAlgn="auto" latinLnBrk="0" hangingPunct="1">
              <a:lnSpc>
                <a:spcPct val="110000"/>
              </a:lnSpc>
              <a:spcBef>
                <a:spcPct val="20000"/>
              </a:spcBef>
              <a:spcAft>
                <a:spcPts val="0"/>
              </a:spcAft>
              <a:buClr>
                <a:srgbClr val="FF3300"/>
              </a:buClr>
              <a:buSzPct val="100000"/>
              <a:buFontTx/>
              <a:buNone/>
              <a:tabLst>
                <a:tab pos="1257300" algn="l"/>
              </a:tabLst>
              <a:defRPr/>
            </a:pPr>
            <a:endParaRPr kumimoji="0" lang="en-US" sz="28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a:p>
            <a:pPr marL="457200" marR="0" lvl="1" indent="0" algn="l" defTabSz="914400" rtl="0" eaLnBrk="1" fontAlgn="auto" latinLnBrk="0" hangingPunct="1">
              <a:lnSpc>
                <a:spcPct val="110000"/>
              </a:lnSpc>
              <a:spcBef>
                <a:spcPct val="20000"/>
              </a:spcBef>
              <a:spcAft>
                <a:spcPts val="0"/>
              </a:spcAft>
              <a:buClr>
                <a:srgbClr val="FF3300"/>
              </a:buClr>
              <a:buSzPct val="100000"/>
              <a:buFontTx/>
              <a:buNone/>
              <a:tabLst>
                <a:tab pos="1257300" algn="l"/>
              </a:tabLst>
              <a:defRPr/>
            </a:pPr>
            <a:endParaRPr kumimoji="0" lang="en-US" sz="28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10000"/>
              </a:lnSpc>
              <a:spcBef>
                <a:spcPct val="20000"/>
              </a:spcBef>
              <a:spcAft>
                <a:spcPts val="0"/>
              </a:spcAft>
              <a:buClrTx/>
              <a:buSzPct val="100000"/>
              <a:buFontTx/>
              <a:buNone/>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endParaRPr>
          </a:p>
        </p:txBody>
      </p:sp>
      <p:sp>
        <p:nvSpPr>
          <p:cNvPr id="10" name="Rectangle 5">
            <a:extLst>
              <a:ext uri="{FF2B5EF4-FFF2-40B4-BE49-F238E27FC236}">
                <a16:creationId xmlns:a16="http://schemas.microsoft.com/office/drawing/2014/main" id="{D66078D3-AA63-867D-7DA9-52C9DAF9D981}"/>
              </a:ext>
            </a:extLst>
          </p:cNvPr>
          <p:cNvSpPr>
            <a:spLocks noChangeArrowheads="1"/>
          </p:cNvSpPr>
          <p:nvPr/>
        </p:nvSpPr>
        <p:spPr bwMode="auto">
          <a:xfrm>
            <a:off x="861408" y="1571221"/>
            <a:ext cx="8269777" cy="4692431"/>
          </a:xfrm>
          <a:prstGeom prst="rect">
            <a:avLst/>
          </a:prstGeom>
          <a:noFill/>
          <a:ln w="9525">
            <a:noFill/>
            <a:miter lim="800000"/>
            <a:headEnd/>
            <a:tailEnd/>
          </a:ln>
          <a:effectLst/>
        </p:spPr>
        <p:txBody>
          <a:bodyPr/>
          <a:lstStyle/>
          <a:p>
            <a:pPr marL="342900" indent="-342900">
              <a:buFont typeface="Arial" panose="020B0604020202020204" pitchFamily="34" charset="0"/>
              <a:buChar char="•"/>
            </a:pPr>
            <a:r>
              <a:rPr lang="en-US" sz="2400" dirty="0">
                <a:latin typeface="Calibri" panose="020F0502020204030204" pitchFamily="34" charset="0"/>
                <a:cs typeface="Calibri" panose="020F0502020204030204" pitchFamily="34" charset="0"/>
              </a:rPr>
              <a:t>Deal with time-varying fishery selectivity curves</a:t>
            </a:r>
          </a:p>
        </p:txBody>
      </p:sp>
      <p:pic>
        <p:nvPicPr>
          <p:cNvPr id="3" name="Picture 2" descr="Chart&#10;&#10;Description automatically generated">
            <a:extLst>
              <a:ext uri="{FF2B5EF4-FFF2-40B4-BE49-F238E27FC236}">
                <a16:creationId xmlns:a16="http://schemas.microsoft.com/office/drawing/2014/main" id="{01CCA591-0E6A-E0BE-4590-7E2FD67CFF67}"/>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4955" y="3644331"/>
            <a:ext cx="3678502" cy="2829574"/>
          </a:xfrm>
          <a:prstGeom prst="rect">
            <a:avLst/>
          </a:prstGeom>
          <a:noFill/>
          <a:ln>
            <a:noFill/>
          </a:ln>
        </p:spPr>
      </p:pic>
      <p:sp>
        <p:nvSpPr>
          <p:cNvPr id="6" name="TextBox 5">
            <a:extLst>
              <a:ext uri="{FF2B5EF4-FFF2-40B4-BE49-F238E27FC236}">
                <a16:creationId xmlns:a16="http://schemas.microsoft.com/office/drawing/2014/main" id="{A12EE853-2FBF-1DE2-AEF4-33F6DA329607}"/>
              </a:ext>
            </a:extLst>
          </p:cNvPr>
          <p:cNvSpPr txBox="1"/>
          <p:nvPr/>
        </p:nvSpPr>
        <p:spPr>
          <a:xfrm>
            <a:off x="946268" y="3136612"/>
            <a:ext cx="2864595" cy="584775"/>
          </a:xfrm>
          <a:prstGeom prst="rect">
            <a:avLst/>
          </a:prstGeom>
          <a:noFill/>
        </p:spPr>
        <p:txBody>
          <a:bodyPr wrap="square" rtlCol="0">
            <a:spAutoFit/>
          </a:bodyPr>
          <a:lstStyle/>
          <a:p>
            <a:r>
              <a:rPr lang="en-US" sz="1600" dirty="0"/>
              <a:t>Regression-tree defined associated PS fisheries</a:t>
            </a:r>
          </a:p>
        </p:txBody>
      </p:sp>
      <p:pic>
        <p:nvPicPr>
          <p:cNvPr id="11" name="Picture 4" descr="Mean length for fishing_ps_4 with 95% confidence intervals based on current samples sizes.">
            <a:extLst>
              <a:ext uri="{FF2B5EF4-FFF2-40B4-BE49-F238E27FC236}">
                <a16:creationId xmlns:a16="http://schemas.microsoft.com/office/drawing/2014/main" id="{86597BA4-429F-28A3-A0A2-040E8380B17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48544" y="2877236"/>
            <a:ext cx="3678501" cy="3678501"/>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6">
            <a:extLst>
              <a:ext uri="{FF2B5EF4-FFF2-40B4-BE49-F238E27FC236}">
                <a16:creationId xmlns:a16="http://schemas.microsoft.com/office/drawing/2014/main" id="{6B136AA6-D3E1-DCFD-3B48-AE2421B4518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70044" y="2877236"/>
            <a:ext cx="3678501" cy="3678501"/>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19B48716-3C58-FB54-36F7-0AF2B2D88CCA}"/>
              </a:ext>
            </a:extLst>
          </p:cNvPr>
          <p:cNvSpPr txBox="1"/>
          <p:nvPr/>
        </p:nvSpPr>
        <p:spPr>
          <a:xfrm>
            <a:off x="5984484" y="3082143"/>
            <a:ext cx="785004" cy="369332"/>
          </a:xfrm>
          <a:prstGeom prst="rect">
            <a:avLst/>
          </a:prstGeom>
          <a:noFill/>
        </p:spPr>
        <p:txBody>
          <a:bodyPr wrap="square" rtlCol="0">
            <a:spAutoFit/>
          </a:bodyPr>
          <a:lstStyle/>
          <a:p>
            <a:r>
              <a:rPr lang="en-US" dirty="0">
                <a:solidFill>
                  <a:srgbClr val="00B050"/>
                </a:solidFill>
              </a:rPr>
              <a:t>Cell 2</a:t>
            </a:r>
          </a:p>
        </p:txBody>
      </p:sp>
      <p:sp>
        <p:nvSpPr>
          <p:cNvPr id="17" name="TextBox 16">
            <a:extLst>
              <a:ext uri="{FF2B5EF4-FFF2-40B4-BE49-F238E27FC236}">
                <a16:creationId xmlns:a16="http://schemas.microsoft.com/office/drawing/2014/main" id="{709B6F0D-8ADE-FB87-DF40-5634A0AA41B1}"/>
              </a:ext>
            </a:extLst>
          </p:cNvPr>
          <p:cNvSpPr txBox="1"/>
          <p:nvPr/>
        </p:nvSpPr>
        <p:spPr>
          <a:xfrm>
            <a:off x="9662985" y="3082143"/>
            <a:ext cx="785004" cy="369332"/>
          </a:xfrm>
          <a:prstGeom prst="rect">
            <a:avLst/>
          </a:prstGeom>
          <a:noFill/>
        </p:spPr>
        <p:txBody>
          <a:bodyPr wrap="square" rtlCol="0">
            <a:spAutoFit/>
          </a:bodyPr>
          <a:lstStyle/>
          <a:p>
            <a:r>
              <a:rPr lang="en-US" dirty="0">
                <a:solidFill>
                  <a:srgbClr val="00B0F0"/>
                </a:solidFill>
              </a:rPr>
              <a:t>Cell 3</a:t>
            </a:r>
          </a:p>
        </p:txBody>
      </p:sp>
    </p:spTree>
    <p:extLst>
      <p:ext uri="{BB962C8B-B14F-4D97-AF65-F5344CB8AC3E}">
        <p14:creationId xmlns:p14="http://schemas.microsoft.com/office/powerpoint/2010/main" val="13405035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6" grpId="0"/>
      <p:bldP spid="1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9BABABE7-C76C-4B24-8648-F8A83AB78F07}"/>
              </a:ext>
            </a:extLst>
          </p:cNvPr>
          <p:cNvGrpSpPr/>
          <p:nvPr/>
        </p:nvGrpSpPr>
        <p:grpSpPr>
          <a:xfrm>
            <a:off x="0" y="-408"/>
            <a:ext cx="12192001" cy="906463"/>
            <a:chOff x="1" y="204721"/>
            <a:chExt cx="9144001" cy="906463"/>
          </a:xfrm>
        </p:grpSpPr>
        <p:sp>
          <p:nvSpPr>
            <p:cNvPr id="7" name="Rectangle 20">
              <a:extLst>
                <a:ext uri="{FF2B5EF4-FFF2-40B4-BE49-F238E27FC236}">
                  <a16:creationId xmlns:a16="http://schemas.microsoft.com/office/drawing/2014/main" id="{7020517C-7CC4-4C37-BA1D-BF0FC23AC5F9}"/>
                </a:ext>
              </a:extLst>
            </p:cNvPr>
            <p:cNvSpPr>
              <a:spLocks noChangeArrowheads="1"/>
            </p:cNvSpPr>
            <p:nvPr/>
          </p:nvSpPr>
          <p:spPr bwMode="auto">
            <a:xfrm rot="16200000">
              <a:off x="4118769" y="-3914047"/>
              <a:ext cx="906463" cy="9144000"/>
            </a:xfrm>
            <a:prstGeom prst="rect">
              <a:avLst/>
            </a:prstGeom>
            <a:blipFill dpi="0" rotWithShape="1">
              <a:blip r:embed="rId2"/>
              <a:srcRect/>
              <a:stretch>
                <a:fillRect/>
              </a:stretch>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5" name="Subtitle 2">
              <a:extLst>
                <a:ext uri="{FF2B5EF4-FFF2-40B4-BE49-F238E27FC236}">
                  <a16:creationId xmlns:a16="http://schemas.microsoft.com/office/drawing/2014/main" id="{35F52242-FEF6-4773-9339-74D259B846A3}"/>
                </a:ext>
              </a:extLst>
            </p:cNvPr>
            <p:cNvSpPr txBox="1">
              <a:spLocks/>
            </p:cNvSpPr>
            <p:nvPr/>
          </p:nvSpPr>
          <p:spPr>
            <a:xfrm>
              <a:off x="2" y="282635"/>
              <a:ext cx="9144000" cy="750637"/>
            </a:xfrm>
            <a:prstGeom prst="rect">
              <a:avLst/>
            </a:prstGeom>
            <a:noFill/>
            <a:effectLst/>
          </p:spPr>
          <p:txBody>
            <a:bodyPr vert="horz" lIns="91440" tIns="45720" rIns="91440" bIns="45720" rtlCol="0" anchor="ctr">
              <a:normAutofit/>
            </a:bodyPr>
            <a:lstStyle>
              <a:lvl1pPr marL="205740" indent="-171450" algn="l" defTabSz="685800" rtl="0" eaLnBrk="1" latinLnBrk="0" hangingPunct="1">
                <a:lnSpc>
                  <a:spcPct val="90000"/>
                </a:lnSpc>
                <a:spcBef>
                  <a:spcPts val="1350"/>
                </a:spcBef>
                <a:buSzPct val="100000"/>
                <a:buFont typeface="Arial" pitchFamily="34" charset="0"/>
                <a:buChar char="•"/>
                <a:defRPr sz="1500" kern="1200">
                  <a:solidFill>
                    <a:schemeClr val="accent2">
                      <a:lumMod val="75000"/>
                    </a:schemeClr>
                  </a:solidFill>
                  <a:latin typeface="+mn-lt"/>
                  <a:ea typeface="+mn-ea"/>
                  <a:cs typeface="+mn-cs"/>
                </a:defRPr>
              </a:lvl1pPr>
              <a:lvl2pPr marL="411480" indent="-171450" algn="l" defTabSz="685800" rtl="0" eaLnBrk="1" latinLnBrk="0" hangingPunct="1">
                <a:lnSpc>
                  <a:spcPct val="90000"/>
                </a:lnSpc>
                <a:spcBef>
                  <a:spcPts val="750"/>
                </a:spcBef>
                <a:buSzPct val="100000"/>
                <a:buFont typeface="Arial" pitchFamily="34" charset="0"/>
                <a:buChar char="•"/>
                <a:defRPr sz="1350" kern="1200">
                  <a:solidFill>
                    <a:schemeClr val="accent2">
                      <a:lumMod val="75000"/>
                    </a:schemeClr>
                  </a:solidFill>
                  <a:latin typeface="+mn-lt"/>
                  <a:ea typeface="+mn-ea"/>
                  <a:cs typeface="+mn-cs"/>
                </a:defRPr>
              </a:lvl2pPr>
              <a:lvl3pPr marL="617220" indent="-171450" algn="l" defTabSz="685800" rtl="0" eaLnBrk="1" latinLnBrk="0" hangingPunct="1">
                <a:lnSpc>
                  <a:spcPct val="90000"/>
                </a:lnSpc>
                <a:spcBef>
                  <a:spcPts val="600"/>
                </a:spcBef>
                <a:buSzPct val="100000"/>
                <a:buFont typeface="Arial" pitchFamily="34" charset="0"/>
                <a:buChar char="•"/>
                <a:defRPr sz="1200" kern="1200">
                  <a:solidFill>
                    <a:schemeClr val="accent2">
                      <a:lumMod val="75000"/>
                    </a:schemeClr>
                  </a:solidFill>
                  <a:latin typeface="+mn-lt"/>
                  <a:ea typeface="+mn-ea"/>
                  <a:cs typeface="+mn-cs"/>
                </a:defRPr>
              </a:lvl3pPr>
              <a:lvl4pPr marL="822960" indent="-171450" algn="l" defTabSz="685800" rtl="0" eaLnBrk="1" latinLnBrk="0" hangingPunct="1">
                <a:lnSpc>
                  <a:spcPct val="90000"/>
                </a:lnSpc>
                <a:spcBef>
                  <a:spcPts val="600"/>
                </a:spcBef>
                <a:buSzPct val="100000"/>
                <a:buFont typeface="Arial" pitchFamily="34" charset="0"/>
                <a:buChar char="•"/>
                <a:defRPr sz="1050" kern="1200">
                  <a:solidFill>
                    <a:schemeClr val="accent2">
                      <a:lumMod val="75000"/>
                    </a:schemeClr>
                  </a:solidFill>
                  <a:latin typeface="+mn-lt"/>
                  <a:ea typeface="+mn-ea"/>
                  <a:cs typeface="+mn-cs"/>
                </a:defRPr>
              </a:lvl4pPr>
              <a:lvl5pPr marL="1028700" indent="-171450" algn="l" defTabSz="685800" rtl="0" eaLnBrk="1" latinLnBrk="0" hangingPunct="1">
                <a:lnSpc>
                  <a:spcPct val="90000"/>
                </a:lnSpc>
                <a:spcBef>
                  <a:spcPts val="600"/>
                </a:spcBef>
                <a:buSzPct val="100000"/>
                <a:buFont typeface="Arial" pitchFamily="34" charset="0"/>
                <a:buChar char="•"/>
                <a:defRPr sz="1050" kern="1200">
                  <a:solidFill>
                    <a:schemeClr val="accent2">
                      <a:lumMod val="75000"/>
                    </a:schemeClr>
                  </a:solidFill>
                  <a:latin typeface="+mn-lt"/>
                  <a:ea typeface="+mn-ea"/>
                  <a:cs typeface="+mn-cs"/>
                </a:defRPr>
              </a:lvl5pPr>
              <a:lvl6pPr marL="1234440" indent="-171450" algn="l" defTabSz="685800" rtl="0" eaLnBrk="1" latinLnBrk="0" hangingPunct="1">
                <a:lnSpc>
                  <a:spcPct val="90000"/>
                </a:lnSpc>
                <a:spcBef>
                  <a:spcPts val="600"/>
                </a:spcBef>
                <a:buSzPct val="100000"/>
                <a:buFont typeface="Arial" pitchFamily="34" charset="0"/>
                <a:buChar char="•"/>
                <a:defRPr sz="1050" kern="1200">
                  <a:solidFill>
                    <a:schemeClr val="accent2">
                      <a:lumMod val="75000"/>
                    </a:schemeClr>
                  </a:solidFill>
                  <a:latin typeface="+mn-lt"/>
                  <a:ea typeface="+mn-ea"/>
                  <a:cs typeface="+mn-cs"/>
                </a:defRPr>
              </a:lvl6pPr>
              <a:lvl7pPr marL="1440180" indent="-171450" algn="l" defTabSz="685800" rtl="0" eaLnBrk="1" latinLnBrk="0" hangingPunct="1">
                <a:lnSpc>
                  <a:spcPct val="90000"/>
                </a:lnSpc>
                <a:spcBef>
                  <a:spcPts val="600"/>
                </a:spcBef>
                <a:buSzPct val="100000"/>
                <a:buFont typeface="Arial" pitchFamily="34" charset="0"/>
                <a:buChar char="•"/>
                <a:defRPr sz="1050" kern="1200">
                  <a:solidFill>
                    <a:schemeClr val="accent2">
                      <a:lumMod val="75000"/>
                    </a:schemeClr>
                  </a:solidFill>
                  <a:latin typeface="+mn-lt"/>
                  <a:ea typeface="+mn-ea"/>
                  <a:cs typeface="+mn-cs"/>
                </a:defRPr>
              </a:lvl7pPr>
              <a:lvl8pPr marL="1645920" indent="-171450" algn="l" defTabSz="685800" rtl="0" eaLnBrk="1" latinLnBrk="0" hangingPunct="1">
                <a:lnSpc>
                  <a:spcPct val="90000"/>
                </a:lnSpc>
                <a:spcBef>
                  <a:spcPts val="600"/>
                </a:spcBef>
                <a:buSzPct val="100000"/>
                <a:buFont typeface="Arial" pitchFamily="34" charset="0"/>
                <a:buChar char="•"/>
                <a:defRPr sz="1050" kern="1200">
                  <a:solidFill>
                    <a:schemeClr val="accent2">
                      <a:lumMod val="75000"/>
                    </a:schemeClr>
                  </a:solidFill>
                  <a:latin typeface="+mn-lt"/>
                  <a:ea typeface="+mn-ea"/>
                  <a:cs typeface="+mn-cs"/>
                </a:defRPr>
              </a:lvl8pPr>
              <a:lvl9pPr marL="1851660" indent="-171450" algn="l" defTabSz="685800" rtl="0" eaLnBrk="1" latinLnBrk="0" hangingPunct="1">
                <a:lnSpc>
                  <a:spcPct val="90000"/>
                </a:lnSpc>
                <a:spcBef>
                  <a:spcPts val="600"/>
                </a:spcBef>
                <a:buSzPct val="100000"/>
                <a:buFont typeface="Arial" pitchFamily="34" charset="0"/>
                <a:buChar char="•"/>
                <a:defRPr sz="1050" kern="1200">
                  <a:solidFill>
                    <a:schemeClr val="accent2">
                      <a:lumMod val="75000"/>
                    </a:schemeClr>
                  </a:solidFill>
                  <a:latin typeface="+mn-lt"/>
                  <a:ea typeface="+mn-ea"/>
                  <a:cs typeface="+mn-cs"/>
                </a:defRPr>
              </a:lvl9pPr>
            </a:lstStyle>
            <a:p>
              <a:pPr>
                <a:spcBef>
                  <a:spcPct val="50000"/>
                </a:spcBef>
                <a:buNone/>
              </a:pPr>
              <a:r>
                <a:rPr lang="en-US" altLang="zh-CN" sz="4400" dirty="0">
                  <a:solidFill>
                    <a:schemeClr val="bg1"/>
                  </a:solidFill>
                  <a:latin typeface="Calibri" panose="020F0502020204030204" pitchFamily="34" charset="0"/>
                </a:rPr>
                <a:t>What can cause time-varying fishery selectivity?</a:t>
              </a:r>
              <a:endParaRPr lang="en-US" sz="4400" dirty="0">
                <a:solidFill>
                  <a:schemeClr val="bg1"/>
                </a:solidFill>
                <a:latin typeface="Calibri" panose="020F0502020204030204" pitchFamily="34" charset="0"/>
              </a:endParaRPr>
            </a:p>
          </p:txBody>
        </p:sp>
      </p:grpSp>
      <p:cxnSp>
        <p:nvCxnSpPr>
          <p:cNvPr id="12" name="Straight Connector 11">
            <a:extLst>
              <a:ext uri="{FF2B5EF4-FFF2-40B4-BE49-F238E27FC236}">
                <a16:creationId xmlns:a16="http://schemas.microsoft.com/office/drawing/2014/main" id="{B01CB240-2CCE-4147-BD1B-66A5C3239051}"/>
              </a:ext>
            </a:extLst>
          </p:cNvPr>
          <p:cNvCxnSpPr>
            <a:cxnSpLocks/>
          </p:cNvCxnSpPr>
          <p:nvPr/>
        </p:nvCxnSpPr>
        <p:spPr>
          <a:xfrm>
            <a:off x="-1" y="906056"/>
            <a:ext cx="12192001" cy="0"/>
          </a:xfrm>
          <a:prstGeom prst="line">
            <a:avLst/>
          </a:prstGeom>
          <a:ln w="53975">
            <a:solidFill>
              <a:srgbClr val="FFC000"/>
            </a:solidFill>
          </a:ln>
        </p:spPr>
        <p:style>
          <a:lnRef idx="1">
            <a:schemeClr val="accent1"/>
          </a:lnRef>
          <a:fillRef idx="0">
            <a:schemeClr val="accent1"/>
          </a:fillRef>
          <a:effectRef idx="0">
            <a:schemeClr val="accent1"/>
          </a:effectRef>
          <a:fontRef idx="minor">
            <a:schemeClr val="tx1"/>
          </a:fontRef>
        </p:style>
      </p:cxnSp>
      <p:sp>
        <p:nvSpPr>
          <p:cNvPr id="14" name="Rectangle 5">
            <a:extLst>
              <a:ext uri="{FF2B5EF4-FFF2-40B4-BE49-F238E27FC236}">
                <a16:creationId xmlns:a16="http://schemas.microsoft.com/office/drawing/2014/main" id="{DF887E61-6805-9883-B187-4DCD623CEAC8}"/>
              </a:ext>
            </a:extLst>
          </p:cNvPr>
          <p:cNvSpPr>
            <a:spLocks noChangeArrowheads="1"/>
          </p:cNvSpPr>
          <p:nvPr/>
        </p:nvSpPr>
        <p:spPr bwMode="auto">
          <a:xfrm>
            <a:off x="861408" y="1571221"/>
            <a:ext cx="10646230" cy="4692431"/>
          </a:xfrm>
          <a:prstGeom prst="rect">
            <a:avLst/>
          </a:prstGeom>
          <a:noFill/>
          <a:ln w="9525">
            <a:noFill/>
            <a:miter lim="800000"/>
            <a:headEnd/>
            <a:tailEnd/>
          </a:ln>
          <a:effectLst/>
        </p:spPr>
        <p:txBody>
          <a:bodyPr/>
          <a:lstStyle/>
          <a:p>
            <a:r>
              <a:rPr lang="en-US" sz="2400" dirty="0">
                <a:latin typeface="Calibri" panose="020F0502020204030204" pitchFamily="34" charset="0"/>
                <a:cs typeface="Calibri" panose="020F0502020204030204" pitchFamily="34" charset="0"/>
              </a:rPr>
              <a:t>Implicit assumption for areas-as-fleets: the stock is homogeneously distributed across its range, and any differences in age or length compositions are due to contact selectivity, even if the “true” contact selectivity may not differ spatially but the proportion of the population by length differs among areas (</a:t>
            </a:r>
            <a:r>
              <a:rPr lang="es-ES" sz="2400" dirty="0">
                <a:latin typeface="Calibri" panose="020F0502020204030204" pitchFamily="34" charset="0"/>
                <a:cs typeface="Calibri" panose="020F0502020204030204" pitchFamily="34" charset="0"/>
              </a:rPr>
              <a:t>Hurtado-Ferro et al. 2014)</a:t>
            </a:r>
            <a:endParaRPr lang="en-US" sz="2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163455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9BABABE7-C76C-4B24-8648-F8A83AB78F07}"/>
              </a:ext>
            </a:extLst>
          </p:cNvPr>
          <p:cNvGrpSpPr/>
          <p:nvPr/>
        </p:nvGrpSpPr>
        <p:grpSpPr>
          <a:xfrm>
            <a:off x="0" y="-408"/>
            <a:ext cx="12192001" cy="906463"/>
            <a:chOff x="1" y="204721"/>
            <a:chExt cx="9144001" cy="906463"/>
          </a:xfrm>
        </p:grpSpPr>
        <p:sp>
          <p:nvSpPr>
            <p:cNvPr id="7" name="Rectangle 20">
              <a:extLst>
                <a:ext uri="{FF2B5EF4-FFF2-40B4-BE49-F238E27FC236}">
                  <a16:creationId xmlns:a16="http://schemas.microsoft.com/office/drawing/2014/main" id="{7020517C-7CC4-4C37-BA1D-BF0FC23AC5F9}"/>
                </a:ext>
              </a:extLst>
            </p:cNvPr>
            <p:cNvSpPr>
              <a:spLocks noChangeArrowheads="1"/>
            </p:cNvSpPr>
            <p:nvPr/>
          </p:nvSpPr>
          <p:spPr bwMode="auto">
            <a:xfrm rot="16200000">
              <a:off x="4118769" y="-3914047"/>
              <a:ext cx="906463" cy="9144000"/>
            </a:xfrm>
            <a:prstGeom prst="rect">
              <a:avLst/>
            </a:prstGeom>
            <a:blipFill dpi="0" rotWithShape="1">
              <a:blip r:embed="rId2"/>
              <a:srcRect/>
              <a:stretch>
                <a:fillRect/>
              </a:stretch>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5" name="Subtitle 2">
              <a:extLst>
                <a:ext uri="{FF2B5EF4-FFF2-40B4-BE49-F238E27FC236}">
                  <a16:creationId xmlns:a16="http://schemas.microsoft.com/office/drawing/2014/main" id="{35F52242-FEF6-4773-9339-74D259B846A3}"/>
                </a:ext>
              </a:extLst>
            </p:cNvPr>
            <p:cNvSpPr txBox="1">
              <a:spLocks/>
            </p:cNvSpPr>
            <p:nvPr/>
          </p:nvSpPr>
          <p:spPr>
            <a:xfrm>
              <a:off x="2" y="282635"/>
              <a:ext cx="9144000" cy="750637"/>
            </a:xfrm>
            <a:prstGeom prst="rect">
              <a:avLst/>
            </a:prstGeom>
            <a:noFill/>
            <a:effectLst/>
          </p:spPr>
          <p:txBody>
            <a:bodyPr vert="horz" lIns="91440" tIns="45720" rIns="91440" bIns="45720" rtlCol="0" anchor="ctr">
              <a:normAutofit/>
            </a:bodyPr>
            <a:lstStyle>
              <a:lvl1pPr marL="205740" indent="-171450" algn="l" defTabSz="685800" rtl="0" eaLnBrk="1" latinLnBrk="0" hangingPunct="1">
                <a:lnSpc>
                  <a:spcPct val="90000"/>
                </a:lnSpc>
                <a:spcBef>
                  <a:spcPts val="1350"/>
                </a:spcBef>
                <a:buSzPct val="100000"/>
                <a:buFont typeface="Arial" pitchFamily="34" charset="0"/>
                <a:buChar char="•"/>
                <a:defRPr sz="1500" kern="1200">
                  <a:solidFill>
                    <a:schemeClr val="accent2">
                      <a:lumMod val="75000"/>
                    </a:schemeClr>
                  </a:solidFill>
                  <a:latin typeface="+mn-lt"/>
                  <a:ea typeface="+mn-ea"/>
                  <a:cs typeface="+mn-cs"/>
                </a:defRPr>
              </a:lvl1pPr>
              <a:lvl2pPr marL="411480" indent="-171450" algn="l" defTabSz="685800" rtl="0" eaLnBrk="1" latinLnBrk="0" hangingPunct="1">
                <a:lnSpc>
                  <a:spcPct val="90000"/>
                </a:lnSpc>
                <a:spcBef>
                  <a:spcPts val="750"/>
                </a:spcBef>
                <a:buSzPct val="100000"/>
                <a:buFont typeface="Arial" pitchFamily="34" charset="0"/>
                <a:buChar char="•"/>
                <a:defRPr sz="1350" kern="1200">
                  <a:solidFill>
                    <a:schemeClr val="accent2">
                      <a:lumMod val="75000"/>
                    </a:schemeClr>
                  </a:solidFill>
                  <a:latin typeface="+mn-lt"/>
                  <a:ea typeface="+mn-ea"/>
                  <a:cs typeface="+mn-cs"/>
                </a:defRPr>
              </a:lvl2pPr>
              <a:lvl3pPr marL="617220" indent="-171450" algn="l" defTabSz="685800" rtl="0" eaLnBrk="1" latinLnBrk="0" hangingPunct="1">
                <a:lnSpc>
                  <a:spcPct val="90000"/>
                </a:lnSpc>
                <a:spcBef>
                  <a:spcPts val="600"/>
                </a:spcBef>
                <a:buSzPct val="100000"/>
                <a:buFont typeface="Arial" pitchFamily="34" charset="0"/>
                <a:buChar char="•"/>
                <a:defRPr sz="1200" kern="1200">
                  <a:solidFill>
                    <a:schemeClr val="accent2">
                      <a:lumMod val="75000"/>
                    </a:schemeClr>
                  </a:solidFill>
                  <a:latin typeface="+mn-lt"/>
                  <a:ea typeface="+mn-ea"/>
                  <a:cs typeface="+mn-cs"/>
                </a:defRPr>
              </a:lvl3pPr>
              <a:lvl4pPr marL="822960" indent="-171450" algn="l" defTabSz="685800" rtl="0" eaLnBrk="1" latinLnBrk="0" hangingPunct="1">
                <a:lnSpc>
                  <a:spcPct val="90000"/>
                </a:lnSpc>
                <a:spcBef>
                  <a:spcPts val="600"/>
                </a:spcBef>
                <a:buSzPct val="100000"/>
                <a:buFont typeface="Arial" pitchFamily="34" charset="0"/>
                <a:buChar char="•"/>
                <a:defRPr sz="1050" kern="1200">
                  <a:solidFill>
                    <a:schemeClr val="accent2">
                      <a:lumMod val="75000"/>
                    </a:schemeClr>
                  </a:solidFill>
                  <a:latin typeface="+mn-lt"/>
                  <a:ea typeface="+mn-ea"/>
                  <a:cs typeface="+mn-cs"/>
                </a:defRPr>
              </a:lvl4pPr>
              <a:lvl5pPr marL="1028700" indent="-171450" algn="l" defTabSz="685800" rtl="0" eaLnBrk="1" latinLnBrk="0" hangingPunct="1">
                <a:lnSpc>
                  <a:spcPct val="90000"/>
                </a:lnSpc>
                <a:spcBef>
                  <a:spcPts val="600"/>
                </a:spcBef>
                <a:buSzPct val="100000"/>
                <a:buFont typeface="Arial" pitchFamily="34" charset="0"/>
                <a:buChar char="•"/>
                <a:defRPr sz="1050" kern="1200">
                  <a:solidFill>
                    <a:schemeClr val="accent2">
                      <a:lumMod val="75000"/>
                    </a:schemeClr>
                  </a:solidFill>
                  <a:latin typeface="+mn-lt"/>
                  <a:ea typeface="+mn-ea"/>
                  <a:cs typeface="+mn-cs"/>
                </a:defRPr>
              </a:lvl5pPr>
              <a:lvl6pPr marL="1234440" indent="-171450" algn="l" defTabSz="685800" rtl="0" eaLnBrk="1" latinLnBrk="0" hangingPunct="1">
                <a:lnSpc>
                  <a:spcPct val="90000"/>
                </a:lnSpc>
                <a:spcBef>
                  <a:spcPts val="600"/>
                </a:spcBef>
                <a:buSzPct val="100000"/>
                <a:buFont typeface="Arial" pitchFamily="34" charset="0"/>
                <a:buChar char="•"/>
                <a:defRPr sz="1050" kern="1200">
                  <a:solidFill>
                    <a:schemeClr val="accent2">
                      <a:lumMod val="75000"/>
                    </a:schemeClr>
                  </a:solidFill>
                  <a:latin typeface="+mn-lt"/>
                  <a:ea typeface="+mn-ea"/>
                  <a:cs typeface="+mn-cs"/>
                </a:defRPr>
              </a:lvl6pPr>
              <a:lvl7pPr marL="1440180" indent="-171450" algn="l" defTabSz="685800" rtl="0" eaLnBrk="1" latinLnBrk="0" hangingPunct="1">
                <a:lnSpc>
                  <a:spcPct val="90000"/>
                </a:lnSpc>
                <a:spcBef>
                  <a:spcPts val="600"/>
                </a:spcBef>
                <a:buSzPct val="100000"/>
                <a:buFont typeface="Arial" pitchFamily="34" charset="0"/>
                <a:buChar char="•"/>
                <a:defRPr sz="1050" kern="1200">
                  <a:solidFill>
                    <a:schemeClr val="accent2">
                      <a:lumMod val="75000"/>
                    </a:schemeClr>
                  </a:solidFill>
                  <a:latin typeface="+mn-lt"/>
                  <a:ea typeface="+mn-ea"/>
                  <a:cs typeface="+mn-cs"/>
                </a:defRPr>
              </a:lvl7pPr>
              <a:lvl8pPr marL="1645920" indent="-171450" algn="l" defTabSz="685800" rtl="0" eaLnBrk="1" latinLnBrk="0" hangingPunct="1">
                <a:lnSpc>
                  <a:spcPct val="90000"/>
                </a:lnSpc>
                <a:spcBef>
                  <a:spcPts val="600"/>
                </a:spcBef>
                <a:buSzPct val="100000"/>
                <a:buFont typeface="Arial" pitchFamily="34" charset="0"/>
                <a:buChar char="•"/>
                <a:defRPr sz="1050" kern="1200">
                  <a:solidFill>
                    <a:schemeClr val="accent2">
                      <a:lumMod val="75000"/>
                    </a:schemeClr>
                  </a:solidFill>
                  <a:latin typeface="+mn-lt"/>
                  <a:ea typeface="+mn-ea"/>
                  <a:cs typeface="+mn-cs"/>
                </a:defRPr>
              </a:lvl8pPr>
              <a:lvl9pPr marL="1851660" indent="-171450" algn="l" defTabSz="685800" rtl="0" eaLnBrk="1" latinLnBrk="0" hangingPunct="1">
                <a:lnSpc>
                  <a:spcPct val="90000"/>
                </a:lnSpc>
                <a:spcBef>
                  <a:spcPts val="600"/>
                </a:spcBef>
                <a:buSzPct val="100000"/>
                <a:buFont typeface="Arial" pitchFamily="34" charset="0"/>
                <a:buChar char="•"/>
                <a:defRPr sz="1050" kern="1200">
                  <a:solidFill>
                    <a:schemeClr val="accent2">
                      <a:lumMod val="75000"/>
                    </a:schemeClr>
                  </a:solidFill>
                  <a:latin typeface="+mn-lt"/>
                  <a:ea typeface="+mn-ea"/>
                  <a:cs typeface="+mn-cs"/>
                </a:defRPr>
              </a:lvl9pPr>
            </a:lstStyle>
            <a:p>
              <a:pPr>
                <a:spcBef>
                  <a:spcPct val="50000"/>
                </a:spcBef>
                <a:buNone/>
              </a:pPr>
              <a:r>
                <a:rPr lang="en-US" altLang="zh-CN" sz="4400" dirty="0">
                  <a:solidFill>
                    <a:schemeClr val="bg1"/>
                  </a:solidFill>
                  <a:latin typeface="Calibri" panose="020F0502020204030204" pitchFamily="34" charset="0"/>
                </a:rPr>
                <a:t>What can cause time-varying fishery selectivity?</a:t>
              </a:r>
              <a:endParaRPr lang="en-US" sz="4400" dirty="0">
                <a:solidFill>
                  <a:schemeClr val="bg1"/>
                </a:solidFill>
                <a:latin typeface="Calibri" panose="020F0502020204030204" pitchFamily="34" charset="0"/>
              </a:endParaRPr>
            </a:p>
          </p:txBody>
        </p:sp>
      </p:grpSp>
      <p:cxnSp>
        <p:nvCxnSpPr>
          <p:cNvPr id="12" name="Straight Connector 11">
            <a:extLst>
              <a:ext uri="{FF2B5EF4-FFF2-40B4-BE49-F238E27FC236}">
                <a16:creationId xmlns:a16="http://schemas.microsoft.com/office/drawing/2014/main" id="{B01CB240-2CCE-4147-BD1B-66A5C3239051}"/>
              </a:ext>
            </a:extLst>
          </p:cNvPr>
          <p:cNvCxnSpPr>
            <a:cxnSpLocks/>
          </p:cNvCxnSpPr>
          <p:nvPr/>
        </p:nvCxnSpPr>
        <p:spPr>
          <a:xfrm>
            <a:off x="-1" y="906056"/>
            <a:ext cx="12192001" cy="0"/>
          </a:xfrm>
          <a:prstGeom prst="line">
            <a:avLst/>
          </a:prstGeom>
          <a:ln w="53975">
            <a:solidFill>
              <a:srgbClr val="FFC000"/>
            </a:solidFill>
          </a:ln>
        </p:spPr>
        <p:style>
          <a:lnRef idx="1">
            <a:schemeClr val="accent1"/>
          </a:lnRef>
          <a:fillRef idx="0">
            <a:schemeClr val="accent1"/>
          </a:fillRef>
          <a:effectRef idx="0">
            <a:schemeClr val="accent1"/>
          </a:effectRef>
          <a:fontRef idx="minor">
            <a:schemeClr val="tx1"/>
          </a:fontRef>
        </p:style>
      </p:cxnSp>
      <p:sp>
        <p:nvSpPr>
          <p:cNvPr id="14" name="Rectangle 5">
            <a:extLst>
              <a:ext uri="{FF2B5EF4-FFF2-40B4-BE49-F238E27FC236}">
                <a16:creationId xmlns:a16="http://schemas.microsoft.com/office/drawing/2014/main" id="{DF887E61-6805-9883-B187-4DCD623CEAC8}"/>
              </a:ext>
            </a:extLst>
          </p:cNvPr>
          <p:cNvSpPr>
            <a:spLocks noChangeArrowheads="1"/>
          </p:cNvSpPr>
          <p:nvPr/>
        </p:nvSpPr>
        <p:spPr bwMode="auto">
          <a:xfrm>
            <a:off x="876300" y="1571221"/>
            <a:ext cx="10439400" cy="4692431"/>
          </a:xfrm>
          <a:prstGeom prst="rect">
            <a:avLst/>
          </a:prstGeom>
          <a:noFill/>
          <a:ln w="9525">
            <a:noFill/>
            <a:miter lim="800000"/>
            <a:headEnd/>
            <a:tailEnd/>
          </a:ln>
          <a:effectLst/>
        </p:spPr>
        <p:txBody>
          <a:bodyPr/>
          <a:lstStyle/>
          <a:p>
            <a:pPr marL="342900" indent="-342900">
              <a:buFont typeface="Arial" panose="020B0604020202020204" pitchFamily="34" charset="0"/>
              <a:buChar char="•"/>
            </a:pPr>
            <a:r>
              <a:rPr lang="en-US" sz="2400" dirty="0">
                <a:latin typeface="Calibri" panose="020F0502020204030204" pitchFamily="34" charset="0"/>
                <a:cs typeface="Calibri" panose="020F0502020204030204" pitchFamily="34" charset="0"/>
              </a:rPr>
              <a:t>For a given location, fishery selectivity is affected by contact selectivity and availability</a:t>
            </a:r>
          </a:p>
          <a:p>
            <a:pPr marL="342900" indent="-342900">
              <a:buFont typeface="Arial" panose="020B0604020202020204" pitchFamily="34" charset="0"/>
              <a:buChar char="•"/>
            </a:pPr>
            <a:r>
              <a:rPr lang="en-US" sz="2400" dirty="0">
                <a:latin typeface="Calibri" panose="020F0502020204030204" pitchFamily="34" charset="0"/>
                <a:cs typeface="Calibri" panose="020F0502020204030204" pitchFamily="34" charset="0"/>
              </a:rPr>
              <a:t>Within a fishery area, however, spatial heterogeneity in availability still exists</a:t>
            </a:r>
          </a:p>
          <a:p>
            <a:pPr marL="342900" indent="-342900">
              <a:buFont typeface="Arial" panose="020B0604020202020204" pitchFamily="34" charset="0"/>
              <a:buChar char="•"/>
            </a:pPr>
            <a:r>
              <a:rPr lang="en-US" sz="2400" dirty="0">
                <a:latin typeface="Calibri" panose="020F0502020204030204" pitchFamily="34" charset="0"/>
                <a:cs typeface="Calibri" panose="020F0502020204030204" pitchFamily="34" charset="0"/>
              </a:rPr>
              <a:t>Fishery length comps are computed by spatially raising length frequencies to catch in numbers</a:t>
            </a:r>
          </a:p>
          <a:p>
            <a:pPr marL="342900" indent="-342900">
              <a:buFont typeface="Arial" panose="020B0604020202020204" pitchFamily="34" charset="0"/>
              <a:buChar char="•"/>
            </a:pPr>
            <a:r>
              <a:rPr lang="en-US" sz="2400" dirty="0">
                <a:latin typeface="Calibri" panose="020F0502020204030204" pitchFamily="34" charset="0"/>
                <a:cs typeface="Calibri" panose="020F0502020204030204" pitchFamily="34" charset="0"/>
              </a:rPr>
              <a:t>Fishery selectivity is therefore affected by contact selectivity, availability, and fishing intensity</a:t>
            </a:r>
          </a:p>
          <a:p>
            <a:pPr marL="342900" indent="-342900">
              <a:buFont typeface="Arial" panose="020B0604020202020204" pitchFamily="34" charset="0"/>
              <a:buChar char="•"/>
            </a:pPr>
            <a:r>
              <a:rPr lang="en-US" sz="2400" dirty="0">
                <a:latin typeface="Calibri" panose="020F0502020204030204" pitchFamily="34" charset="0"/>
                <a:cs typeface="Calibri" panose="020F0502020204030204" pitchFamily="34" charset="0"/>
              </a:rPr>
              <a:t>For this simulation with constant contact selectivity, time-varying fishery selectivity is caused by time-varying availability or/and fishing intensity</a:t>
            </a:r>
          </a:p>
        </p:txBody>
      </p:sp>
    </p:spTree>
    <p:extLst>
      <p:ext uri="{BB962C8B-B14F-4D97-AF65-F5344CB8AC3E}">
        <p14:creationId xmlns:p14="http://schemas.microsoft.com/office/powerpoint/2010/main" val="2806916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9BABABE7-C76C-4B24-8648-F8A83AB78F07}"/>
              </a:ext>
            </a:extLst>
          </p:cNvPr>
          <p:cNvGrpSpPr/>
          <p:nvPr/>
        </p:nvGrpSpPr>
        <p:grpSpPr>
          <a:xfrm>
            <a:off x="0" y="-408"/>
            <a:ext cx="12192001" cy="906463"/>
            <a:chOff x="1" y="204721"/>
            <a:chExt cx="9144001" cy="906463"/>
          </a:xfrm>
        </p:grpSpPr>
        <p:sp>
          <p:nvSpPr>
            <p:cNvPr id="7" name="Rectangle 20">
              <a:extLst>
                <a:ext uri="{FF2B5EF4-FFF2-40B4-BE49-F238E27FC236}">
                  <a16:creationId xmlns:a16="http://schemas.microsoft.com/office/drawing/2014/main" id="{7020517C-7CC4-4C37-BA1D-BF0FC23AC5F9}"/>
                </a:ext>
              </a:extLst>
            </p:cNvPr>
            <p:cNvSpPr>
              <a:spLocks noChangeArrowheads="1"/>
            </p:cNvSpPr>
            <p:nvPr/>
          </p:nvSpPr>
          <p:spPr bwMode="auto">
            <a:xfrm rot="16200000">
              <a:off x="4118769" y="-3914047"/>
              <a:ext cx="906463" cy="9144000"/>
            </a:xfrm>
            <a:prstGeom prst="rect">
              <a:avLst/>
            </a:prstGeom>
            <a:blipFill dpi="0" rotWithShape="1">
              <a:blip r:embed="rId2"/>
              <a:srcRect/>
              <a:stretch>
                <a:fillRect/>
              </a:stretch>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5" name="Subtitle 2">
              <a:extLst>
                <a:ext uri="{FF2B5EF4-FFF2-40B4-BE49-F238E27FC236}">
                  <a16:creationId xmlns:a16="http://schemas.microsoft.com/office/drawing/2014/main" id="{35F52242-FEF6-4773-9339-74D259B846A3}"/>
                </a:ext>
              </a:extLst>
            </p:cNvPr>
            <p:cNvSpPr txBox="1">
              <a:spLocks/>
            </p:cNvSpPr>
            <p:nvPr/>
          </p:nvSpPr>
          <p:spPr>
            <a:xfrm>
              <a:off x="2" y="282635"/>
              <a:ext cx="9144000" cy="750637"/>
            </a:xfrm>
            <a:prstGeom prst="rect">
              <a:avLst/>
            </a:prstGeom>
            <a:noFill/>
            <a:effectLst/>
          </p:spPr>
          <p:txBody>
            <a:bodyPr vert="horz" lIns="91440" tIns="45720" rIns="91440" bIns="45720" rtlCol="0" anchor="ctr">
              <a:normAutofit/>
            </a:bodyPr>
            <a:lstStyle>
              <a:lvl1pPr marL="205740" indent="-171450" algn="l" defTabSz="685800" rtl="0" eaLnBrk="1" latinLnBrk="0" hangingPunct="1">
                <a:lnSpc>
                  <a:spcPct val="90000"/>
                </a:lnSpc>
                <a:spcBef>
                  <a:spcPts val="1350"/>
                </a:spcBef>
                <a:buSzPct val="100000"/>
                <a:buFont typeface="Arial" pitchFamily="34" charset="0"/>
                <a:buChar char="•"/>
                <a:defRPr sz="1500" kern="1200">
                  <a:solidFill>
                    <a:schemeClr val="accent2">
                      <a:lumMod val="75000"/>
                    </a:schemeClr>
                  </a:solidFill>
                  <a:latin typeface="+mn-lt"/>
                  <a:ea typeface="+mn-ea"/>
                  <a:cs typeface="+mn-cs"/>
                </a:defRPr>
              </a:lvl1pPr>
              <a:lvl2pPr marL="411480" indent="-171450" algn="l" defTabSz="685800" rtl="0" eaLnBrk="1" latinLnBrk="0" hangingPunct="1">
                <a:lnSpc>
                  <a:spcPct val="90000"/>
                </a:lnSpc>
                <a:spcBef>
                  <a:spcPts val="750"/>
                </a:spcBef>
                <a:buSzPct val="100000"/>
                <a:buFont typeface="Arial" pitchFamily="34" charset="0"/>
                <a:buChar char="•"/>
                <a:defRPr sz="1350" kern="1200">
                  <a:solidFill>
                    <a:schemeClr val="accent2">
                      <a:lumMod val="75000"/>
                    </a:schemeClr>
                  </a:solidFill>
                  <a:latin typeface="+mn-lt"/>
                  <a:ea typeface="+mn-ea"/>
                  <a:cs typeface="+mn-cs"/>
                </a:defRPr>
              </a:lvl2pPr>
              <a:lvl3pPr marL="617220" indent="-171450" algn="l" defTabSz="685800" rtl="0" eaLnBrk="1" latinLnBrk="0" hangingPunct="1">
                <a:lnSpc>
                  <a:spcPct val="90000"/>
                </a:lnSpc>
                <a:spcBef>
                  <a:spcPts val="600"/>
                </a:spcBef>
                <a:buSzPct val="100000"/>
                <a:buFont typeface="Arial" pitchFamily="34" charset="0"/>
                <a:buChar char="•"/>
                <a:defRPr sz="1200" kern="1200">
                  <a:solidFill>
                    <a:schemeClr val="accent2">
                      <a:lumMod val="75000"/>
                    </a:schemeClr>
                  </a:solidFill>
                  <a:latin typeface="+mn-lt"/>
                  <a:ea typeface="+mn-ea"/>
                  <a:cs typeface="+mn-cs"/>
                </a:defRPr>
              </a:lvl3pPr>
              <a:lvl4pPr marL="822960" indent="-171450" algn="l" defTabSz="685800" rtl="0" eaLnBrk="1" latinLnBrk="0" hangingPunct="1">
                <a:lnSpc>
                  <a:spcPct val="90000"/>
                </a:lnSpc>
                <a:spcBef>
                  <a:spcPts val="600"/>
                </a:spcBef>
                <a:buSzPct val="100000"/>
                <a:buFont typeface="Arial" pitchFamily="34" charset="0"/>
                <a:buChar char="•"/>
                <a:defRPr sz="1050" kern="1200">
                  <a:solidFill>
                    <a:schemeClr val="accent2">
                      <a:lumMod val="75000"/>
                    </a:schemeClr>
                  </a:solidFill>
                  <a:latin typeface="+mn-lt"/>
                  <a:ea typeface="+mn-ea"/>
                  <a:cs typeface="+mn-cs"/>
                </a:defRPr>
              </a:lvl4pPr>
              <a:lvl5pPr marL="1028700" indent="-171450" algn="l" defTabSz="685800" rtl="0" eaLnBrk="1" latinLnBrk="0" hangingPunct="1">
                <a:lnSpc>
                  <a:spcPct val="90000"/>
                </a:lnSpc>
                <a:spcBef>
                  <a:spcPts val="600"/>
                </a:spcBef>
                <a:buSzPct val="100000"/>
                <a:buFont typeface="Arial" pitchFamily="34" charset="0"/>
                <a:buChar char="•"/>
                <a:defRPr sz="1050" kern="1200">
                  <a:solidFill>
                    <a:schemeClr val="accent2">
                      <a:lumMod val="75000"/>
                    </a:schemeClr>
                  </a:solidFill>
                  <a:latin typeface="+mn-lt"/>
                  <a:ea typeface="+mn-ea"/>
                  <a:cs typeface="+mn-cs"/>
                </a:defRPr>
              </a:lvl5pPr>
              <a:lvl6pPr marL="1234440" indent="-171450" algn="l" defTabSz="685800" rtl="0" eaLnBrk="1" latinLnBrk="0" hangingPunct="1">
                <a:lnSpc>
                  <a:spcPct val="90000"/>
                </a:lnSpc>
                <a:spcBef>
                  <a:spcPts val="600"/>
                </a:spcBef>
                <a:buSzPct val="100000"/>
                <a:buFont typeface="Arial" pitchFamily="34" charset="0"/>
                <a:buChar char="•"/>
                <a:defRPr sz="1050" kern="1200">
                  <a:solidFill>
                    <a:schemeClr val="accent2">
                      <a:lumMod val="75000"/>
                    </a:schemeClr>
                  </a:solidFill>
                  <a:latin typeface="+mn-lt"/>
                  <a:ea typeface="+mn-ea"/>
                  <a:cs typeface="+mn-cs"/>
                </a:defRPr>
              </a:lvl6pPr>
              <a:lvl7pPr marL="1440180" indent="-171450" algn="l" defTabSz="685800" rtl="0" eaLnBrk="1" latinLnBrk="0" hangingPunct="1">
                <a:lnSpc>
                  <a:spcPct val="90000"/>
                </a:lnSpc>
                <a:spcBef>
                  <a:spcPts val="600"/>
                </a:spcBef>
                <a:buSzPct val="100000"/>
                <a:buFont typeface="Arial" pitchFamily="34" charset="0"/>
                <a:buChar char="•"/>
                <a:defRPr sz="1050" kern="1200">
                  <a:solidFill>
                    <a:schemeClr val="accent2">
                      <a:lumMod val="75000"/>
                    </a:schemeClr>
                  </a:solidFill>
                  <a:latin typeface="+mn-lt"/>
                  <a:ea typeface="+mn-ea"/>
                  <a:cs typeface="+mn-cs"/>
                </a:defRPr>
              </a:lvl7pPr>
              <a:lvl8pPr marL="1645920" indent="-171450" algn="l" defTabSz="685800" rtl="0" eaLnBrk="1" latinLnBrk="0" hangingPunct="1">
                <a:lnSpc>
                  <a:spcPct val="90000"/>
                </a:lnSpc>
                <a:spcBef>
                  <a:spcPts val="600"/>
                </a:spcBef>
                <a:buSzPct val="100000"/>
                <a:buFont typeface="Arial" pitchFamily="34" charset="0"/>
                <a:buChar char="•"/>
                <a:defRPr sz="1050" kern="1200">
                  <a:solidFill>
                    <a:schemeClr val="accent2">
                      <a:lumMod val="75000"/>
                    </a:schemeClr>
                  </a:solidFill>
                  <a:latin typeface="+mn-lt"/>
                  <a:ea typeface="+mn-ea"/>
                  <a:cs typeface="+mn-cs"/>
                </a:defRPr>
              </a:lvl8pPr>
              <a:lvl9pPr marL="1851660" indent="-171450" algn="l" defTabSz="685800" rtl="0" eaLnBrk="1" latinLnBrk="0" hangingPunct="1">
                <a:lnSpc>
                  <a:spcPct val="90000"/>
                </a:lnSpc>
                <a:spcBef>
                  <a:spcPts val="600"/>
                </a:spcBef>
                <a:buSzPct val="100000"/>
                <a:buFont typeface="Arial" pitchFamily="34" charset="0"/>
                <a:buChar char="•"/>
                <a:defRPr sz="1050" kern="1200">
                  <a:solidFill>
                    <a:schemeClr val="accent2">
                      <a:lumMod val="75000"/>
                    </a:schemeClr>
                  </a:solidFill>
                  <a:latin typeface="+mn-lt"/>
                  <a:ea typeface="+mn-ea"/>
                  <a:cs typeface="+mn-cs"/>
                </a:defRPr>
              </a:lvl9pPr>
            </a:lstStyle>
            <a:p>
              <a:pPr>
                <a:spcBef>
                  <a:spcPct val="50000"/>
                </a:spcBef>
                <a:buFont typeface="Arial" pitchFamily="34" charset="0"/>
                <a:buNone/>
              </a:pPr>
              <a:r>
                <a:rPr lang="en-US" sz="4400" dirty="0">
                  <a:solidFill>
                    <a:schemeClr val="bg1"/>
                  </a:solidFill>
                  <a:latin typeface="Calibri" panose="020F0502020204030204" pitchFamily="34" charset="0"/>
                </a:rPr>
                <a:t>Outline</a:t>
              </a:r>
            </a:p>
          </p:txBody>
        </p:sp>
      </p:grpSp>
      <p:pic>
        <p:nvPicPr>
          <p:cNvPr id="6" name="Picture 5">
            <a:extLst>
              <a:ext uri="{FF2B5EF4-FFF2-40B4-BE49-F238E27FC236}">
                <a16:creationId xmlns:a16="http://schemas.microsoft.com/office/drawing/2014/main" id="{0BCA88B9-9772-491A-BDF7-81A7B2F7576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86363" y="6153150"/>
            <a:ext cx="754956" cy="583626"/>
          </a:xfrm>
          <a:prstGeom prst="rect">
            <a:avLst/>
          </a:prstGeom>
          <a:effectLst>
            <a:outerShdw blurRad="50800" dist="38100" dir="2700000" algn="tl" rotWithShape="0">
              <a:prstClr val="black">
                <a:alpha val="40000"/>
              </a:prstClr>
            </a:outerShdw>
          </a:effectLst>
        </p:spPr>
      </p:pic>
      <p:cxnSp>
        <p:nvCxnSpPr>
          <p:cNvPr id="12" name="Straight Connector 11">
            <a:extLst>
              <a:ext uri="{FF2B5EF4-FFF2-40B4-BE49-F238E27FC236}">
                <a16:creationId xmlns:a16="http://schemas.microsoft.com/office/drawing/2014/main" id="{B01CB240-2CCE-4147-BD1B-66A5C3239051}"/>
              </a:ext>
            </a:extLst>
          </p:cNvPr>
          <p:cNvCxnSpPr>
            <a:cxnSpLocks/>
          </p:cNvCxnSpPr>
          <p:nvPr/>
        </p:nvCxnSpPr>
        <p:spPr>
          <a:xfrm>
            <a:off x="-1" y="906056"/>
            <a:ext cx="12192001" cy="0"/>
          </a:xfrm>
          <a:prstGeom prst="line">
            <a:avLst/>
          </a:prstGeom>
          <a:ln w="53975">
            <a:solidFill>
              <a:srgbClr val="FFC000"/>
            </a:solidFill>
          </a:ln>
        </p:spPr>
        <p:style>
          <a:lnRef idx="1">
            <a:schemeClr val="accent1"/>
          </a:lnRef>
          <a:fillRef idx="0">
            <a:schemeClr val="accent1"/>
          </a:fillRef>
          <a:effectRef idx="0">
            <a:schemeClr val="accent1"/>
          </a:effectRef>
          <a:fontRef idx="minor">
            <a:schemeClr val="tx1"/>
          </a:fontRef>
        </p:style>
      </p:cxnSp>
      <p:sp>
        <p:nvSpPr>
          <p:cNvPr id="8" name="Rectangle 5">
            <a:extLst>
              <a:ext uri="{FF2B5EF4-FFF2-40B4-BE49-F238E27FC236}">
                <a16:creationId xmlns:a16="http://schemas.microsoft.com/office/drawing/2014/main" id="{D2A7227B-1194-4528-93B1-6902902B2389}"/>
              </a:ext>
            </a:extLst>
          </p:cNvPr>
          <p:cNvSpPr>
            <a:spLocks noChangeArrowheads="1"/>
          </p:cNvSpPr>
          <p:nvPr/>
        </p:nvSpPr>
        <p:spPr bwMode="auto">
          <a:xfrm>
            <a:off x="836762" y="1535502"/>
            <a:ext cx="10545341" cy="4692431"/>
          </a:xfrm>
          <a:prstGeom prst="rect">
            <a:avLst/>
          </a:prstGeom>
          <a:noFill/>
          <a:ln w="9525">
            <a:noFill/>
            <a:miter lim="800000"/>
            <a:headEnd/>
            <a:tailEnd/>
          </a:ln>
          <a:effectLst/>
        </p:spPr>
        <p:txBody>
          <a:bodyPr/>
          <a:lstStyle/>
          <a:p>
            <a:pPr marL="457200" marR="0" lvl="1" indent="0" algn="l" defTabSz="914400" rtl="0" eaLnBrk="1" fontAlgn="auto" latinLnBrk="0" hangingPunct="1">
              <a:lnSpc>
                <a:spcPct val="110000"/>
              </a:lnSpc>
              <a:spcBef>
                <a:spcPct val="20000"/>
              </a:spcBef>
              <a:spcAft>
                <a:spcPts val="0"/>
              </a:spcAft>
              <a:buClr>
                <a:srgbClr val="FF3300"/>
              </a:buClr>
              <a:buSzPct val="100000"/>
              <a:buFontTx/>
              <a:buNone/>
              <a:tabLst>
                <a:tab pos="1257300" algn="l"/>
              </a:tabLst>
              <a:defRPr/>
            </a:pPr>
            <a:endParaRPr kumimoji="0" lang="en-US" sz="28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10000"/>
              </a:lnSpc>
              <a:spcBef>
                <a:spcPct val="20000"/>
              </a:spcBef>
              <a:spcAft>
                <a:spcPts val="0"/>
              </a:spcAft>
              <a:buClrTx/>
              <a:buSzPct val="100000"/>
              <a:buFontTx/>
              <a:buNone/>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endParaRPr>
          </a:p>
        </p:txBody>
      </p:sp>
      <p:sp>
        <p:nvSpPr>
          <p:cNvPr id="2" name="Rectangle 5">
            <a:extLst>
              <a:ext uri="{FF2B5EF4-FFF2-40B4-BE49-F238E27FC236}">
                <a16:creationId xmlns:a16="http://schemas.microsoft.com/office/drawing/2014/main" id="{4BE25946-10EC-535D-5340-6F1418455D47}"/>
              </a:ext>
            </a:extLst>
          </p:cNvPr>
          <p:cNvSpPr>
            <a:spLocks noChangeArrowheads="1"/>
          </p:cNvSpPr>
          <p:nvPr/>
        </p:nvSpPr>
        <p:spPr bwMode="auto">
          <a:xfrm>
            <a:off x="836762" y="1621227"/>
            <a:ext cx="10545341" cy="4692431"/>
          </a:xfrm>
          <a:prstGeom prst="rect">
            <a:avLst/>
          </a:prstGeom>
          <a:noFill/>
          <a:ln w="9525">
            <a:noFill/>
            <a:miter lim="800000"/>
            <a:headEnd/>
            <a:tailEnd/>
          </a:ln>
          <a:effectLst/>
        </p:spPr>
        <p:txBody>
          <a:bodyPr/>
          <a:lstStyle/>
          <a:p>
            <a:pPr marL="285750" indent="-285750" algn="just">
              <a:lnSpc>
                <a:spcPct val="107000"/>
              </a:lnSpc>
              <a:spcAft>
                <a:spcPts val="800"/>
              </a:spcAft>
              <a:buFont typeface="Arial" panose="020B0604020202020204" pitchFamily="34" charset="0"/>
              <a:buChar char="•"/>
            </a:pPr>
            <a:r>
              <a:rPr lang="en-US" sz="2400" dirty="0">
                <a:effectLst/>
                <a:latin typeface="Calibri" panose="020F0502020204030204" pitchFamily="34" charset="0"/>
                <a:ea typeface="DengXian" panose="02010600030101010101" pitchFamily="2" charset="-122"/>
                <a:cs typeface="Times New Roman" panose="02020603050405020304" pitchFamily="18" charset="0"/>
              </a:rPr>
              <a:t>Recap of th</a:t>
            </a:r>
            <a:r>
              <a:rPr lang="en-US" sz="2400" dirty="0">
                <a:latin typeface="Calibri" panose="020F0502020204030204" pitchFamily="34" charset="0"/>
                <a:ea typeface="DengXian" panose="02010600030101010101" pitchFamily="2" charset="-122"/>
                <a:cs typeface="Times New Roman" panose="02020603050405020304" pitchFamily="18" charset="0"/>
              </a:rPr>
              <a:t>e method and results presented at the webinar</a:t>
            </a:r>
          </a:p>
          <a:p>
            <a:pPr marL="285750" indent="-285750" algn="just">
              <a:lnSpc>
                <a:spcPct val="107000"/>
              </a:lnSpc>
              <a:spcAft>
                <a:spcPts val="800"/>
              </a:spcAft>
              <a:buFont typeface="Arial" panose="020B0604020202020204" pitchFamily="34" charset="0"/>
              <a:buChar char="•"/>
            </a:pPr>
            <a:r>
              <a:rPr kumimoji="0" lang="en-US" sz="2400" b="0" i="0" u="none" strike="noStrike" kern="1200" cap="none" spc="0" normalizeH="0" baseline="0" noProof="0" dirty="0">
                <a:ln>
                  <a:noFill/>
                </a:ln>
                <a:solidFill>
                  <a:srgbClr val="000000"/>
                </a:solidFill>
                <a:effectLst/>
                <a:uLnTx/>
                <a:uFillTx/>
                <a:latin typeface="Calibri" panose="020F0502020204030204" pitchFamily="34" charset="0"/>
                <a:ea typeface="DengXian" panose="02010600030101010101" pitchFamily="2" charset="-122"/>
                <a:cs typeface="Times New Roman" panose="02020603050405020304" pitchFamily="18" charset="0"/>
              </a:rPr>
              <a:t>Discussion of what could be done</a:t>
            </a:r>
            <a:r>
              <a:rPr kumimoji="0" lang="en-US" sz="2400" b="0" i="0" u="none" strike="noStrike" kern="1200" cap="none" spc="0" normalizeH="0" noProof="0" dirty="0">
                <a:ln>
                  <a:noFill/>
                </a:ln>
                <a:solidFill>
                  <a:srgbClr val="000000"/>
                </a:solidFill>
                <a:effectLst/>
                <a:uLnTx/>
                <a:uFillTx/>
                <a:latin typeface="Calibri" panose="020F0502020204030204" pitchFamily="34" charset="0"/>
                <a:ea typeface="DengXian" panose="02010600030101010101" pitchFamily="2" charset="-122"/>
                <a:cs typeface="Times New Roman" panose="02020603050405020304" pitchFamily="18" charset="0"/>
              </a:rPr>
              <a:t> to further improve the estimation model</a:t>
            </a:r>
          </a:p>
          <a:p>
            <a:pPr marL="285750" indent="-285750" algn="just">
              <a:lnSpc>
                <a:spcPct val="107000"/>
              </a:lnSpc>
              <a:spcAft>
                <a:spcPts val="800"/>
              </a:spcAft>
              <a:buFont typeface="Arial" panose="020B0604020202020204" pitchFamily="34" charset="0"/>
              <a:buChar char="•"/>
            </a:pPr>
            <a:r>
              <a:rPr lang="en-US" sz="2400" dirty="0">
                <a:solidFill>
                  <a:srgbClr val="000000"/>
                </a:solidFill>
                <a:latin typeface="Calibri" panose="020F0502020204030204" pitchFamily="34" charset="0"/>
                <a:ea typeface="DengXian" panose="02010600030101010101" pitchFamily="2" charset="-122"/>
                <a:cs typeface="Times New Roman" panose="02020603050405020304" pitchFamily="18" charset="0"/>
              </a:rPr>
              <a:t>General discussion regarding good practices for “areas-as-fleets” models</a:t>
            </a:r>
            <a:endParaRPr kumimoji="0" lang="en-US" sz="2400" b="0" i="0" u="none" strike="noStrike" kern="1200" cap="none" spc="0" normalizeH="0" noProof="0" dirty="0">
              <a:ln>
                <a:noFill/>
              </a:ln>
              <a:solidFill>
                <a:srgbClr val="000000"/>
              </a:solidFill>
              <a:effectLst/>
              <a:uLnTx/>
              <a:uFillTx/>
              <a:latin typeface="Calibri" panose="020F0502020204030204" pitchFamily="34" charset="0"/>
              <a:ea typeface="DengXian" panose="02010600030101010101" pitchFamily="2" charset="-122"/>
              <a:cs typeface="Times New Roman" panose="02020603050405020304" pitchFamily="18" charset="0"/>
            </a:endParaRPr>
          </a:p>
          <a:p>
            <a:pPr marL="285750" indent="-285750" algn="just">
              <a:lnSpc>
                <a:spcPct val="107000"/>
              </a:lnSpc>
              <a:spcAft>
                <a:spcPts val="800"/>
              </a:spcAft>
              <a:buFont typeface="Arial" panose="020B0604020202020204" pitchFamily="34" charset="0"/>
              <a:buChar char="•"/>
            </a:pPr>
            <a:endParaRPr kumimoji="0" lang="en-US" sz="3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a:p>
            <a:pPr marL="457200" marR="0" lvl="1" indent="0" algn="l" defTabSz="914400" rtl="0" eaLnBrk="1" fontAlgn="auto" latinLnBrk="0" hangingPunct="1">
              <a:lnSpc>
                <a:spcPct val="110000"/>
              </a:lnSpc>
              <a:spcBef>
                <a:spcPct val="20000"/>
              </a:spcBef>
              <a:spcAft>
                <a:spcPts val="0"/>
              </a:spcAft>
              <a:buClr>
                <a:srgbClr val="FF3300"/>
              </a:buClr>
              <a:buSzPct val="100000"/>
              <a:buFontTx/>
              <a:buNone/>
              <a:tabLst>
                <a:tab pos="1257300" algn="l"/>
              </a:tabLst>
              <a:defRPr/>
            </a:pPr>
            <a:endParaRPr kumimoji="0" lang="en-US" sz="28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10000"/>
              </a:lnSpc>
              <a:spcBef>
                <a:spcPct val="20000"/>
              </a:spcBef>
              <a:spcAft>
                <a:spcPts val="0"/>
              </a:spcAft>
              <a:buClrTx/>
              <a:buSzPct val="100000"/>
              <a:buFontTx/>
              <a:buNone/>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022782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9BABABE7-C76C-4B24-8648-F8A83AB78F07}"/>
              </a:ext>
            </a:extLst>
          </p:cNvPr>
          <p:cNvGrpSpPr/>
          <p:nvPr/>
        </p:nvGrpSpPr>
        <p:grpSpPr>
          <a:xfrm>
            <a:off x="0" y="-408"/>
            <a:ext cx="12192001" cy="906463"/>
            <a:chOff x="1" y="204721"/>
            <a:chExt cx="9144001" cy="906463"/>
          </a:xfrm>
        </p:grpSpPr>
        <p:sp>
          <p:nvSpPr>
            <p:cNvPr id="7" name="Rectangle 20">
              <a:extLst>
                <a:ext uri="{FF2B5EF4-FFF2-40B4-BE49-F238E27FC236}">
                  <a16:creationId xmlns:a16="http://schemas.microsoft.com/office/drawing/2014/main" id="{7020517C-7CC4-4C37-BA1D-BF0FC23AC5F9}"/>
                </a:ext>
              </a:extLst>
            </p:cNvPr>
            <p:cNvSpPr>
              <a:spLocks noChangeArrowheads="1"/>
            </p:cNvSpPr>
            <p:nvPr/>
          </p:nvSpPr>
          <p:spPr bwMode="auto">
            <a:xfrm rot="16200000">
              <a:off x="4118769" y="-3914047"/>
              <a:ext cx="906463" cy="9144000"/>
            </a:xfrm>
            <a:prstGeom prst="rect">
              <a:avLst/>
            </a:prstGeom>
            <a:blipFill dpi="0" rotWithShape="1">
              <a:blip r:embed="rId2"/>
              <a:srcRect/>
              <a:stretch>
                <a:fillRect/>
              </a:stretch>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5" name="Subtitle 2">
              <a:extLst>
                <a:ext uri="{FF2B5EF4-FFF2-40B4-BE49-F238E27FC236}">
                  <a16:creationId xmlns:a16="http://schemas.microsoft.com/office/drawing/2014/main" id="{35F52242-FEF6-4773-9339-74D259B846A3}"/>
                </a:ext>
              </a:extLst>
            </p:cNvPr>
            <p:cNvSpPr txBox="1">
              <a:spLocks/>
            </p:cNvSpPr>
            <p:nvPr/>
          </p:nvSpPr>
          <p:spPr>
            <a:xfrm>
              <a:off x="2" y="282635"/>
              <a:ext cx="9144000" cy="750637"/>
            </a:xfrm>
            <a:prstGeom prst="rect">
              <a:avLst/>
            </a:prstGeom>
            <a:noFill/>
            <a:effectLst/>
          </p:spPr>
          <p:txBody>
            <a:bodyPr vert="horz" lIns="91440" tIns="45720" rIns="91440" bIns="45720" rtlCol="0" anchor="ctr">
              <a:normAutofit/>
            </a:bodyPr>
            <a:lstStyle>
              <a:lvl1pPr marL="205740" indent="-171450" algn="l" defTabSz="685800" rtl="0" eaLnBrk="1" latinLnBrk="0" hangingPunct="1">
                <a:lnSpc>
                  <a:spcPct val="90000"/>
                </a:lnSpc>
                <a:spcBef>
                  <a:spcPts val="1350"/>
                </a:spcBef>
                <a:buSzPct val="100000"/>
                <a:buFont typeface="Arial" pitchFamily="34" charset="0"/>
                <a:buChar char="•"/>
                <a:defRPr sz="1500" kern="1200">
                  <a:solidFill>
                    <a:schemeClr val="accent2">
                      <a:lumMod val="75000"/>
                    </a:schemeClr>
                  </a:solidFill>
                  <a:latin typeface="+mn-lt"/>
                  <a:ea typeface="+mn-ea"/>
                  <a:cs typeface="+mn-cs"/>
                </a:defRPr>
              </a:lvl1pPr>
              <a:lvl2pPr marL="411480" indent="-171450" algn="l" defTabSz="685800" rtl="0" eaLnBrk="1" latinLnBrk="0" hangingPunct="1">
                <a:lnSpc>
                  <a:spcPct val="90000"/>
                </a:lnSpc>
                <a:spcBef>
                  <a:spcPts val="750"/>
                </a:spcBef>
                <a:buSzPct val="100000"/>
                <a:buFont typeface="Arial" pitchFamily="34" charset="0"/>
                <a:buChar char="•"/>
                <a:defRPr sz="1350" kern="1200">
                  <a:solidFill>
                    <a:schemeClr val="accent2">
                      <a:lumMod val="75000"/>
                    </a:schemeClr>
                  </a:solidFill>
                  <a:latin typeface="+mn-lt"/>
                  <a:ea typeface="+mn-ea"/>
                  <a:cs typeface="+mn-cs"/>
                </a:defRPr>
              </a:lvl2pPr>
              <a:lvl3pPr marL="617220" indent="-171450" algn="l" defTabSz="685800" rtl="0" eaLnBrk="1" latinLnBrk="0" hangingPunct="1">
                <a:lnSpc>
                  <a:spcPct val="90000"/>
                </a:lnSpc>
                <a:spcBef>
                  <a:spcPts val="600"/>
                </a:spcBef>
                <a:buSzPct val="100000"/>
                <a:buFont typeface="Arial" pitchFamily="34" charset="0"/>
                <a:buChar char="•"/>
                <a:defRPr sz="1200" kern="1200">
                  <a:solidFill>
                    <a:schemeClr val="accent2">
                      <a:lumMod val="75000"/>
                    </a:schemeClr>
                  </a:solidFill>
                  <a:latin typeface="+mn-lt"/>
                  <a:ea typeface="+mn-ea"/>
                  <a:cs typeface="+mn-cs"/>
                </a:defRPr>
              </a:lvl3pPr>
              <a:lvl4pPr marL="822960" indent="-171450" algn="l" defTabSz="685800" rtl="0" eaLnBrk="1" latinLnBrk="0" hangingPunct="1">
                <a:lnSpc>
                  <a:spcPct val="90000"/>
                </a:lnSpc>
                <a:spcBef>
                  <a:spcPts val="600"/>
                </a:spcBef>
                <a:buSzPct val="100000"/>
                <a:buFont typeface="Arial" pitchFamily="34" charset="0"/>
                <a:buChar char="•"/>
                <a:defRPr sz="1050" kern="1200">
                  <a:solidFill>
                    <a:schemeClr val="accent2">
                      <a:lumMod val="75000"/>
                    </a:schemeClr>
                  </a:solidFill>
                  <a:latin typeface="+mn-lt"/>
                  <a:ea typeface="+mn-ea"/>
                  <a:cs typeface="+mn-cs"/>
                </a:defRPr>
              </a:lvl4pPr>
              <a:lvl5pPr marL="1028700" indent="-171450" algn="l" defTabSz="685800" rtl="0" eaLnBrk="1" latinLnBrk="0" hangingPunct="1">
                <a:lnSpc>
                  <a:spcPct val="90000"/>
                </a:lnSpc>
                <a:spcBef>
                  <a:spcPts val="600"/>
                </a:spcBef>
                <a:buSzPct val="100000"/>
                <a:buFont typeface="Arial" pitchFamily="34" charset="0"/>
                <a:buChar char="•"/>
                <a:defRPr sz="1050" kern="1200">
                  <a:solidFill>
                    <a:schemeClr val="accent2">
                      <a:lumMod val="75000"/>
                    </a:schemeClr>
                  </a:solidFill>
                  <a:latin typeface="+mn-lt"/>
                  <a:ea typeface="+mn-ea"/>
                  <a:cs typeface="+mn-cs"/>
                </a:defRPr>
              </a:lvl5pPr>
              <a:lvl6pPr marL="1234440" indent="-171450" algn="l" defTabSz="685800" rtl="0" eaLnBrk="1" latinLnBrk="0" hangingPunct="1">
                <a:lnSpc>
                  <a:spcPct val="90000"/>
                </a:lnSpc>
                <a:spcBef>
                  <a:spcPts val="600"/>
                </a:spcBef>
                <a:buSzPct val="100000"/>
                <a:buFont typeface="Arial" pitchFamily="34" charset="0"/>
                <a:buChar char="•"/>
                <a:defRPr sz="1050" kern="1200">
                  <a:solidFill>
                    <a:schemeClr val="accent2">
                      <a:lumMod val="75000"/>
                    </a:schemeClr>
                  </a:solidFill>
                  <a:latin typeface="+mn-lt"/>
                  <a:ea typeface="+mn-ea"/>
                  <a:cs typeface="+mn-cs"/>
                </a:defRPr>
              </a:lvl6pPr>
              <a:lvl7pPr marL="1440180" indent="-171450" algn="l" defTabSz="685800" rtl="0" eaLnBrk="1" latinLnBrk="0" hangingPunct="1">
                <a:lnSpc>
                  <a:spcPct val="90000"/>
                </a:lnSpc>
                <a:spcBef>
                  <a:spcPts val="600"/>
                </a:spcBef>
                <a:buSzPct val="100000"/>
                <a:buFont typeface="Arial" pitchFamily="34" charset="0"/>
                <a:buChar char="•"/>
                <a:defRPr sz="1050" kern="1200">
                  <a:solidFill>
                    <a:schemeClr val="accent2">
                      <a:lumMod val="75000"/>
                    </a:schemeClr>
                  </a:solidFill>
                  <a:latin typeface="+mn-lt"/>
                  <a:ea typeface="+mn-ea"/>
                  <a:cs typeface="+mn-cs"/>
                </a:defRPr>
              </a:lvl7pPr>
              <a:lvl8pPr marL="1645920" indent="-171450" algn="l" defTabSz="685800" rtl="0" eaLnBrk="1" latinLnBrk="0" hangingPunct="1">
                <a:lnSpc>
                  <a:spcPct val="90000"/>
                </a:lnSpc>
                <a:spcBef>
                  <a:spcPts val="600"/>
                </a:spcBef>
                <a:buSzPct val="100000"/>
                <a:buFont typeface="Arial" pitchFamily="34" charset="0"/>
                <a:buChar char="•"/>
                <a:defRPr sz="1050" kern="1200">
                  <a:solidFill>
                    <a:schemeClr val="accent2">
                      <a:lumMod val="75000"/>
                    </a:schemeClr>
                  </a:solidFill>
                  <a:latin typeface="+mn-lt"/>
                  <a:ea typeface="+mn-ea"/>
                  <a:cs typeface="+mn-cs"/>
                </a:defRPr>
              </a:lvl8pPr>
              <a:lvl9pPr marL="1851660" indent="-171450" algn="l" defTabSz="685800" rtl="0" eaLnBrk="1" latinLnBrk="0" hangingPunct="1">
                <a:lnSpc>
                  <a:spcPct val="90000"/>
                </a:lnSpc>
                <a:spcBef>
                  <a:spcPts val="600"/>
                </a:spcBef>
                <a:buSzPct val="100000"/>
                <a:buFont typeface="Arial" pitchFamily="34" charset="0"/>
                <a:buChar char="•"/>
                <a:defRPr sz="1050" kern="1200">
                  <a:solidFill>
                    <a:schemeClr val="accent2">
                      <a:lumMod val="75000"/>
                    </a:schemeClr>
                  </a:solidFill>
                  <a:latin typeface="+mn-lt"/>
                  <a:ea typeface="+mn-ea"/>
                  <a:cs typeface="+mn-cs"/>
                </a:defRPr>
              </a:lvl9pPr>
            </a:lstStyle>
            <a:p>
              <a:pPr>
                <a:spcBef>
                  <a:spcPct val="50000"/>
                </a:spcBef>
                <a:buNone/>
              </a:pPr>
              <a:r>
                <a:rPr lang="en-US" altLang="zh-CN" sz="4400" dirty="0">
                  <a:solidFill>
                    <a:schemeClr val="bg1"/>
                  </a:solidFill>
                  <a:latin typeface="Calibri" panose="020F0502020204030204" pitchFamily="34" charset="0"/>
                </a:rPr>
                <a:t>Time-varying availability</a:t>
              </a:r>
              <a:endParaRPr lang="en-US" sz="4400" dirty="0">
                <a:solidFill>
                  <a:schemeClr val="bg1"/>
                </a:solidFill>
                <a:latin typeface="Calibri" panose="020F0502020204030204" pitchFamily="34" charset="0"/>
              </a:endParaRPr>
            </a:p>
          </p:txBody>
        </p:sp>
      </p:grpSp>
      <p:cxnSp>
        <p:nvCxnSpPr>
          <p:cNvPr id="12" name="Straight Connector 11">
            <a:extLst>
              <a:ext uri="{FF2B5EF4-FFF2-40B4-BE49-F238E27FC236}">
                <a16:creationId xmlns:a16="http://schemas.microsoft.com/office/drawing/2014/main" id="{B01CB240-2CCE-4147-BD1B-66A5C3239051}"/>
              </a:ext>
            </a:extLst>
          </p:cNvPr>
          <p:cNvCxnSpPr>
            <a:cxnSpLocks/>
          </p:cNvCxnSpPr>
          <p:nvPr/>
        </p:nvCxnSpPr>
        <p:spPr>
          <a:xfrm>
            <a:off x="-1" y="906056"/>
            <a:ext cx="12192001" cy="0"/>
          </a:xfrm>
          <a:prstGeom prst="line">
            <a:avLst/>
          </a:prstGeom>
          <a:ln w="53975">
            <a:solidFill>
              <a:srgbClr val="FFC000"/>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1C397D23-54F6-E148-B0E4-1B43D133B42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86363" y="6153150"/>
            <a:ext cx="754956" cy="583626"/>
          </a:xfrm>
          <a:prstGeom prst="rect">
            <a:avLst/>
          </a:prstGeom>
          <a:effectLst>
            <a:outerShdw blurRad="50800" dist="38100" dir="2700000" algn="tl" rotWithShape="0">
              <a:prstClr val="black">
                <a:alpha val="40000"/>
              </a:prstClr>
            </a:outerShdw>
          </a:effectLst>
        </p:spPr>
      </p:pic>
      <p:grpSp>
        <p:nvGrpSpPr>
          <p:cNvPr id="8" name="Group 7">
            <a:extLst>
              <a:ext uri="{FF2B5EF4-FFF2-40B4-BE49-F238E27FC236}">
                <a16:creationId xmlns:a16="http://schemas.microsoft.com/office/drawing/2014/main" id="{E364AB8D-212B-9634-9F32-F52196FF8441}"/>
              </a:ext>
            </a:extLst>
          </p:cNvPr>
          <p:cNvGrpSpPr/>
          <p:nvPr/>
        </p:nvGrpSpPr>
        <p:grpSpPr>
          <a:xfrm>
            <a:off x="543462" y="1812520"/>
            <a:ext cx="5227608" cy="1147314"/>
            <a:chOff x="1742535" y="4023704"/>
            <a:chExt cx="5227608" cy="1147314"/>
          </a:xfrm>
        </p:grpSpPr>
        <p:sp>
          <p:nvSpPr>
            <p:cNvPr id="10" name="Rectangle 9">
              <a:extLst>
                <a:ext uri="{FF2B5EF4-FFF2-40B4-BE49-F238E27FC236}">
                  <a16:creationId xmlns:a16="http://schemas.microsoft.com/office/drawing/2014/main" id="{27AB587F-01DB-D579-65AB-F24B34ACB18A}"/>
                </a:ext>
              </a:extLst>
            </p:cNvPr>
            <p:cNvSpPr/>
            <p:nvPr/>
          </p:nvSpPr>
          <p:spPr>
            <a:xfrm>
              <a:off x="1742535" y="4023705"/>
              <a:ext cx="2613804" cy="1147313"/>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584FC974-3633-506D-7E29-FE63037D4A5A}"/>
                </a:ext>
              </a:extLst>
            </p:cNvPr>
            <p:cNvSpPr/>
            <p:nvPr/>
          </p:nvSpPr>
          <p:spPr>
            <a:xfrm>
              <a:off x="4356339" y="4023704"/>
              <a:ext cx="2613804" cy="1147313"/>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A4D32171-B47E-3B4D-52B7-48C869DEB5F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21988" y="4408971"/>
              <a:ext cx="849835" cy="376775"/>
            </a:xfrm>
            <a:prstGeom prst="rect">
              <a:avLst/>
            </a:prstGeom>
          </p:spPr>
        </p:pic>
      </p:grpSp>
      <p:sp>
        <p:nvSpPr>
          <p:cNvPr id="19" name="TextBox 18">
            <a:extLst>
              <a:ext uri="{FF2B5EF4-FFF2-40B4-BE49-F238E27FC236}">
                <a16:creationId xmlns:a16="http://schemas.microsoft.com/office/drawing/2014/main" id="{6EF4CA92-15AB-7786-B77B-489E60518DDE}"/>
              </a:ext>
            </a:extLst>
          </p:cNvPr>
          <p:cNvSpPr txBox="1"/>
          <p:nvPr/>
        </p:nvSpPr>
        <p:spPr>
          <a:xfrm>
            <a:off x="2419707" y="1354347"/>
            <a:ext cx="1695093" cy="369332"/>
          </a:xfrm>
          <a:prstGeom prst="rect">
            <a:avLst/>
          </a:prstGeom>
          <a:noFill/>
        </p:spPr>
        <p:txBody>
          <a:bodyPr wrap="square" rtlCol="0">
            <a:spAutoFit/>
          </a:bodyPr>
          <a:lstStyle/>
          <a:p>
            <a:r>
              <a:rPr lang="en-US" dirty="0"/>
              <a:t>Ideal world (t)</a:t>
            </a:r>
          </a:p>
        </p:txBody>
      </p:sp>
      <p:pic>
        <p:nvPicPr>
          <p:cNvPr id="20" name="Picture 19">
            <a:extLst>
              <a:ext uri="{FF2B5EF4-FFF2-40B4-BE49-F238E27FC236}">
                <a16:creationId xmlns:a16="http://schemas.microsoft.com/office/drawing/2014/main" id="{AFD23557-78E0-D74C-911E-431264E44F1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26325" y="2117559"/>
            <a:ext cx="1262650" cy="559797"/>
          </a:xfrm>
          <a:prstGeom prst="rect">
            <a:avLst/>
          </a:prstGeom>
        </p:spPr>
      </p:pic>
      <p:sp>
        <p:nvSpPr>
          <p:cNvPr id="21" name="Freeform: Shape 20">
            <a:extLst>
              <a:ext uri="{FF2B5EF4-FFF2-40B4-BE49-F238E27FC236}">
                <a16:creationId xmlns:a16="http://schemas.microsoft.com/office/drawing/2014/main" id="{48EA609B-194D-8587-6DC8-E9B5FEE59D27}"/>
              </a:ext>
            </a:extLst>
          </p:cNvPr>
          <p:cNvSpPr/>
          <p:nvPr/>
        </p:nvSpPr>
        <p:spPr>
          <a:xfrm>
            <a:off x="936489" y="3217044"/>
            <a:ext cx="1827749" cy="681244"/>
          </a:xfrm>
          <a:custGeom>
            <a:avLst/>
            <a:gdLst>
              <a:gd name="connsiteX0" fmla="*/ 0 w 2922814"/>
              <a:gd name="connsiteY0" fmla="*/ 1290245 h 1290245"/>
              <a:gd name="connsiteX1" fmla="*/ 1377042 w 2922814"/>
              <a:gd name="connsiteY1" fmla="*/ 288 h 1290245"/>
              <a:gd name="connsiteX2" fmla="*/ 2922814 w 2922814"/>
              <a:gd name="connsiteY2" fmla="*/ 1197716 h 1290245"/>
            </a:gdLst>
            <a:ahLst/>
            <a:cxnLst>
              <a:cxn ang="0">
                <a:pos x="connsiteX0" y="connsiteY0"/>
              </a:cxn>
              <a:cxn ang="0">
                <a:pos x="connsiteX1" y="connsiteY1"/>
              </a:cxn>
              <a:cxn ang="0">
                <a:pos x="connsiteX2" y="connsiteY2"/>
              </a:cxn>
            </a:cxnLst>
            <a:rect l="l" t="t" r="r" b="b"/>
            <a:pathLst>
              <a:path w="2922814" h="1290245">
                <a:moveTo>
                  <a:pt x="0" y="1290245"/>
                </a:moveTo>
                <a:cubicBezTo>
                  <a:pt x="444953" y="652977"/>
                  <a:pt x="889906" y="15709"/>
                  <a:pt x="1377042" y="288"/>
                </a:cubicBezTo>
                <a:cubicBezTo>
                  <a:pt x="1864178" y="-15134"/>
                  <a:pt x="2393496" y="591291"/>
                  <a:pt x="2922814" y="119771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131F5F35-F13B-6872-FE16-73207D344B1D}"/>
              </a:ext>
            </a:extLst>
          </p:cNvPr>
          <p:cNvSpPr/>
          <p:nvPr/>
        </p:nvSpPr>
        <p:spPr>
          <a:xfrm>
            <a:off x="3522818" y="3071404"/>
            <a:ext cx="1827748" cy="802931"/>
          </a:xfrm>
          <a:custGeom>
            <a:avLst/>
            <a:gdLst>
              <a:gd name="connsiteX0" fmla="*/ 0 w 1845128"/>
              <a:gd name="connsiteY0" fmla="*/ 1213244 h 1213244"/>
              <a:gd name="connsiteX1" fmla="*/ 587828 w 1845128"/>
              <a:gd name="connsiteY1" fmla="*/ 184544 h 1213244"/>
              <a:gd name="connsiteX2" fmla="*/ 1845128 w 1845128"/>
              <a:gd name="connsiteY2" fmla="*/ 4930 h 1213244"/>
            </a:gdLst>
            <a:ahLst/>
            <a:cxnLst>
              <a:cxn ang="0">
                <a:pos x="connsiteX0" y="connsiteY0"/>
              </a:cxn>
              <a:cxn ang="0">
                <a:pos x="connsiteX1" y="connsiteY1"/>
              </a:cxn>
              <a:cxn ang="0">
                <a:pos x="connsiteX2" y="connsiteY2"/>
              </a:cxn>
            </a:cxnLst>
            <a:rect l="l" t="t" r="r" b="b"/>
            <a:pathLst>
              <a:path w="1845128" h="1213244">
                <a:moveTo>
                  <a:pt x="0" y="1213244"/>
                </a:moveTo>
                <a:cubicBezTo>
                  <a:pt x="140153" y="799587"/>
                  <a:pt x="280307" y="385930"/>
                  <a:pt x="587828" y="184544"/>
                </a:cubicBezTo>
                <a:cubicBezTo>
                  <a:pt x="895349" y="-16842"/>
                  <a:pt x="1370238" y="-5956"/>
                  <a:pt x="1845128" y="493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a:extLst>
              <a:ext uri="{FF2B5EF4-FFF2-40B4-BE49-F238E27FC236}">
                <a16:creationId xmlns:a16="http://schemas.microsoft.com/office/drawing/2014/main" id="{2B6CCCAB-CF04-CF1E-B84D-0288A36B300F}"/>
              </a:ext>
            </a:extLst>
          </p:cNvPr>
          <p:cNvGrpSpPr/>
          <p:nvPr/>
        </p:nvGrpSpPr>
        <p:grpSpPr>
          <a:xfrm>
            <a:off x="543462" y="4371684"/>
            <a:ext cx="5227608" cy="1147314"/>
            <a:chOff x="1742535" y="4023704"/>
            <a:chExt cx="5227608" cy="1147314"/>
          </a:xfrm>
        </p:grpSpPr>
        <p:sp>
          <p:nvSpPr>
            <p:cNvPr id="24" name="Rectangle 23">
              <a:extLst>
                <a:ext uri="{FF2B5EF4-FFF2-40B4-BE49-F238E27FC236}">
                  <a16:creationId xmlns:a16="http://schemas.microsoft.com/office/drawing/2014/main" id="{C0E436D8-5A13-8146-DF49-3B5CAD95D8C8}"/>
                </a:ext>
              </a:extLst>
            </p:cNvPr>
            <p:cNvSpPr/>
            <p:nvPr/>
          </p:nvSpPr>
          <p:spPr>
            <a:xfrm>
              <a:off x="1742535" y="4023705"/>
              <a:ext cx="2613804" cy="1147313"/>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CA3A43BD-1BFF-11A1-F3A8-40728E42AC74}"/>
                </a:ext>
              </a:extLst>
            </p:cNvPr>
            <p:cNvSpPr/>
            <p:nvPr/>
          </p:nvSpPr>
          <p:spPr>
            <a:xfrm>
              <a:off x="4356339" y="4023704"/>
              <a:ext cx="2613804" cy="1147313"/>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a:extLst>
                <a:ext uri="{FF2B5EF4-FFF2-40B4-BE49-F238E27FC236}">
                  <a16:creationId xmlns:a16="http://schemas.microsoft.com/office/drawing/2014/main" id="{3C263819-2DD0-8F13-2CE2-1EB54501159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61069" y="4427890"/>
              <a:ext cx="849835" cy="376775"/>
            </a:xfrm>
            <a:prstGeom prst="rect">
              <a:avLst/>
            </a:prstGeom>
          </p:spPr>
        </p:pic>
      </p:grpSp>
      <p:sp>
        <p:nvSpPr>
          <p:cNvPr id="27" name="TextBox 26">
            <a:extLst>
              <a:ext uri="{FF2B5EF4-FFF2-40B4-BE49-F238E27FC236}">
                <a16:creationId xmlns:a16="http://schemas.microsoft.com/office/drawing/2014/main" id="{AB4BA7FC-8260-D1DE-5FFD-0A4A331A94F8}"/>
              </a:ext>
            </a:extLst>
          </p:cNvPr>
          <p:cNvSpPr txBox="1"/>
          <p:nvPr/>
        </p:nvSpPr>
        <p:spPr>
          <a:xfrm>
            <a:off x="2419707" y="3913511"/>
            <a:ext cx="2081608" cy="369332"/>
          </a:xfrm>
          <a:prstGeom prst="rect">
            <a:avLst/>
          </a:prstGeom>
          <a:noFill/>
        </p:spPr>
        <p:txBody>
          <a:bodyPr wrap="square" rtlCol="0">
            <a:spAutoFit/>
          </a:bodyPr>
          <a:lstStyle/>
          <a:p>
            <a:r>
              <a:rPr lang="en-US" dirty="0"/>
              <a:t>Ideal world (t+1)</a:t>
            </a:r>
          </a:p>
        </p:txBody>
      </p:sp>
      <p:pic>
        <p:nvPicPr>
          <p:cNvPr id="29" name="Picture 28">
            <a:extLst>
              <a:ext uri="{FF2B5EF4-FFF2-40B4-BE49-F238E27FC236}">
                <a16:creationId xmlns:a16="http://schemas.microsoft.com/office/drawing/2014/main" id="{555710DC-20B3-D8A8-221C-08F7097EF7E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26325" y="4665438"/>
            <a:ext cx="1262650" cy="559797"/>
          </a:xfrm>
          <a:prstGeom prst="rect">
            <a:avLst/>
          </a:prstGeom>
        </p:spPr>
      </p:pic>
      <p:sp>
        <p:nvSpPr>
          <p:cNvPr id="31" name="Freeform: Shape 30">
            <a:extLst>
              <a:ext uri="{FF2B5EF4-FFF2-40B4-BE49-F238E27FC236}">
                <a16:creationId xmlns:a16="http://schemas.microsoft.com/office/drawing/2014/main" id="{68812B05-FFB7-680E-C9F6-BB27C7B64C4C}"/>
              </a:ext>
            </a:extLst>
          </p:cNvPr>
          <p:cNvSpPr/>
          <p:nvPr/>
        </p:nvSpPr>
        <p:spPr>
          <a:xfrm>
            <a:off x="936489" y="5776208"/>
            <a:ext cx="1827749" cy="681244"/>
          </a:xfrm>
          <a:custGeom>
            <a:avLst/>
            <a:gdLst>
              <a:gd name="connsiteX0" fmla="*/ 0 w 2922814"/>
              <a:gd name="connsiteY0" fmla="*/ 1290245 h 1290245"/>
              <a:gd name="connsiteX1" fmla="*/ 1377042 w 2922814"/>
              <a:gd name="connsiteY1" fmla="*/ 288 h 1290245"/>
              <a:gd name="connsiteX2" fmla="*/ 2922814 w 2922814"/>
              <a:gd name="connsiteY2" fmla="*/ 1197716 h 1290245"/>
            </a:gdLst>
            <a:ahLst/>
            <a:cxnLst>
              <a:cxn ang="0">
                <a:pos x="connsiteX0" y="connsiteY0"/>
              </a:cxn>
              <a:cxn ang="0">
                <a:pos x="connsiteX1" y="connsiteY1"/>
              </a:cxn>
              <a:cxn ang="0">
                <a:pos x="connsiteX2" y="connsiteY2"/>
              </a:cxn>
            </a:cxnLst>
            <a:rect l="l" t="t" r="r" b="b"/>
            <a:pathLst>
              <a:path w="2922814" h="1290245">
                <a:moveTo>
                  <a:pt x="0" y="1290245"/>
                </a:moveTo>
                <a:cubicBezTo>
                  <a:pt x="444953" y="652977"/>
                  <a:pt x="889906" y="15709"/>
                  <a:pt x="1377042" y="288"/>
                </a:cubicBezTo>
                <a:cubicBezTo>
                  <a:pt x="1864178" y="-15134"/>
                  <a:pt x="2393496" y="591291"/>
                  <a:pt x="2922814" y="119771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Shape 31">
            <a:extLst>
              <a:ext uri="{FF2B5EF4-FFF2-40B4-BE49-F238E27FC236}">
                <a16:creationId xmlns:a16="http://schemas.microsoft.com/office/drawing/2014/main" id="{1555C0D6-DA95-217C-4E9B-715F44E39D19}"/>
              </a:ext>
            </a:extLst>
          </p:cNvPr>
          <p:cNvSpPr/>
          <p:nvPr/>
        </p:nvSpPr>
        <p:spPr>
          <a:xfrm>
            <a:off x="3522818" y="5630568"/>
            <a:ext cx="1827748" cy="802931"/>
          </a:xfrm>
          <a:custGeom>
            <a:avLst/>
            <a:gdLst>
              <a:gd name="connsiteX0" fmla="*/ 0 w 1845128"/>
              <a:gd name="connsiteY0" fmla="*/ 1213244 h 1213244"/>
              <a:gd name="connsiteX1" fmla="*/ 587828 w 1845128"/>
              <a:gd name="connsiteY1" fmla="*/ 184544 h 1213244"/>
              <a:gd name="connsiteX2" fmla="*/ 1845128 w 1845128"/>
              <a:gd name="connsiteY2" fmla="*/ 4930 h 1213244"/>
            </a:gdLst>
            <a:ahLst/>
            <a:cxnLst>
              <a:cxn ang="0">
                <a:pos x="connsiteX0" y="connsiteY0"/>
              </a:cxn>
              <a:cxn ang="0">
                <a:pos x="connsiteX1" y="connsiteY1"/>
              </a:cxn>
              <a:cxn ang="0">
                <a:pos x="connsiteX2" y="connsiteY2"/>
              </a:cxn>
            </a:cxnLst>
            <a:rect l="l" t="t" r="r" b="b"/>
            <a:pathLst>
              <a:path w="1845128" h="1213244">
                <a:moveTo>
                  <a:pt x="0" y="1213244"/>
                </a:moveTo>
                <a:cubicBezTo>
                  <a:pt x="140153" y="799587"/>
                  <a:pt x="280307" y="385930"/>
                  <a:pt x="587828" y="184544"/>
                </a:cubicBezTo>
                <a:cubicBezTo>
                  <a:pt x="895349" y="-16842"/>
                  <a:pt x="1370238" y="-5956"/>
                  <a:pt x="1845128" y="493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Connector 32">
            <a:extLst>
              <a:ext uri="{FF2B5EF4-FFF2-40B4-BE49-F238E27FC236}">
                <a16:creationId xmlns:a16="http://schemas.microsoft.com/office/drawing/2014/main" id="{01C13823-877E-4257-4DBE-4ECDF3D24B10}"/>
              </a:ext>
            </a:extLst>
          </p:cNvPr>
          <p:cNvCxnSpPr/>
          <p:nvPr/>
        </p:nvCxnSpPr>
        <p:spPr>
          <a:xfrm>
            <a:off x="6096000" y="1095555"/>
            <a:ext cx="0" cy="5610045"/>
          </a:xfrm>
          <a:prstGeom prst="line">
            <a:avLst/>
          </a:prstGeom>
          <a:ln w="38100">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4400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9BABABE7-C76C-4B24-8648-F8A83AB78F07}"/>
              </a:ext>
            </a:extLst>
          </p:cNvPr>
          <p:cNvGrpSpPr/>
          <p:nvPr/>
        </p:nvGrpSpPr>
        <p:grpSpPr>
          <a:xfrm>
            <a:off x="0" y="-408"/>
            <a:ext cx="12192001" cy="906463"/>
            <a:chOff x="1" y="204721"/>
            <a:chExt cx="9144001" cy="906463"/>
          </a:xfrm>
        </p:grpSpPr>
        <p:sp>
          <p:nvSpPr>
            <p:cNvPr id="7" name="Rectangle 20">
              <a:extLst>
                <a:ext uri="{FF2B5EF4-FFF2-40B4-BE49-F238E27FC236}">
                  <a16:creationId xmlns:a16="http://schemas.microsoft.com/office/drawing/2014/main" id="{7020517C-7CC4-4C37-BA1D-BF0FC23AC5F9}"/>
                </a:ext>
              </a:extLst>
            </p:cNvPr>
            <p:cNvSpPr>
              <a:spLocks noChangeArrowheads="1"/>
            </p:cNvSpPr>
            <p:nvPr/>
          </p:nvSpPr>
          <p:spPr bwMode="auto">
            <a:xfrm rot="16200000">
              <a:off x="4118769" y="-3914047"/>
              <a:ext cx="906463" cy="9144000"/>
            </a:xfrm>
            <a:prstGeom prst="rect">
              <a:avLst/>
            </a:prstGeom>
            <a:blipFill dpi="0" rotWithShape="1">
              <a:blip r:embed="rId2"/>
              <a:srcRect/>
              <a:stretch>
                <a:fillRect/>
              </a:stretch>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5" name="Subtitle 2">
              <a:extLst>
                <a:ext uri="{FF2B5EF4-FFF2-40B4-BE49-F238E27FC236}">
                  <a16:creationId xmlns:a16="http://schemas.microsoft.com/office/drawing/2014/main" id="{35F52242-FEF6-4773-9339-74D259B846A3}"/>
                </a:ext>
              </a:extLst>
            </p:cNvPr>
            <p:cNvSpPr txBox="1">
              <a:spLocks/>
            </p:cNvSpPr>
            <p:nvPr/>
          </p:nvSpPr>
          <p:spPr>
            <a:xfrm>
              <a:off x="2" y="282635"/>
              <a:ext cx="9144000" cy="750637"/>
            </a:xfrm>
            <a:prstGeom prst="rect">
              <a:avLst/>
            </a:prstGeom>
            <a:noFill/>
            <a:effectLst/>
          </p:spPr>
          <p:txBody>
            <a:bodyPr vert="horz" lIns="91440" tIns="45720" rIns="91440" bIns="45720" rtlCol="0" anchor="ctr">
              <a:normAutofit/>
            </a:bodyPr>
            <a:lstStyle>
              <a:lvl1pPr marL="205740" indent="-171450" algn="l" defTabSz="685800" rtl="0" eaLnBrk="1" latinLnBrk="0" hangingPunct="1">
                <a:lnSpc>
                  <a:spcPct val="90000"/>
                </a:lnSpc>
                <a:spcBef>
                  <a:spcPts val="1350"/>
                </a:spcBef>
                <a:buSzPct val="100000"/>
                <a:buFont typeface="Arial" pitchFamily="34" charset="0"/>
                <a:buChar char="•"/>
                <a:defRPr sz="1500" kern="1200">
                  <a:solidFill>
                    <a:schemeClr val="accent2">
                      <a:lumMod val="75000"/>
                    </a:schemeClr>
                  </a:solidFill>
                  <a:latin typeface="+mn-lt"/>
                  <a:ea typeface="+mn-ea"/>
                  <a:cs typeface="+mn-cs"/>
                </a:defRPr>
              </a:lvl1pPr>
              <a:lvl2pPr marL="411480" indent="-171450" algn="l" defTabSz="685800" rtl="0" eaLnBrk="1" latinLnBrk="0" hangingPunct="1">
                <a:lnSpc>
                  <a:spcPct val="90000"/>
                </a:lnSpc>
                <a:spcBef>
                  <a:spcPts val="750"/>
                </a:spcBef>
                <a:buSzPct val="100000"/>
                <a:buFont typeface="Arial" pitchFamily="34" charset="0"/>
                <a:buChar char="•"/>
                <a:defRPr sz="1350" kern="1200">
                  <a:solidFill>
                    <a:schemeClr val="accent2">
                      <a:lumMod val="75000"/>
                    </a:schemeClr>
                  </a:solidFill>
                  <a:latin typeface="+mn-lt"/>
                  <a:ea typeface="+mn-ea"/>
                  <a:cs typeface="+mn-cs"/>
                </a:defRPr>
              </a:lvl2pPr>
              <a:lvl3pPr marL="617220" indent="-171450" algn="l" defTabSz="685800" rtl="0" eaLnBrk="1" latinLnBrk="0" hangingPunct="1">
                <a:lnSpc>
                  <a:spcPct val="90000"/>
                </a:lnSpc>
                <a:spcBef>
                  <a:spcPts val="600"/>
                </a:spcBef>
                <a:buSzPct val="100000"/>
                <a:buFont typeface="Arial" pitchFamily="34" charset="0"/>
                <a:buChar char="•"/>
                <a:defRPr sz="1200" kern="1200">
                  <a:solidFill>
                    <a:schemeClr val="accent2">
                      <a:lumMod val="75000"/>
                    </a:schemeClr>
                  </a:solidFill>
                  <a:latin typeface="+mn-lt"/>
                  <a:ea typeface="+mn-ea"/>
                  <a:cs typeface="+mn-cs"/>
                </a:defRPr>
              </a:lvl3pPr>
              <a:lvl4pPr marL="822960" indent="-171450" algn="l" defTabSz="685800" rtl="0" eaLnBrk="1" latinLnBrk="0" hangingPunct="1">
                <a:lnSpc>
                  <a:spcPct val="90000"/>
                </a:lnSpc>
                <a:spcBef>
                  <a:spcPts val="600"/>
                </a:spcBef>
                <a:buSzPct val="100000"/>
                <a:buFont typeface="Arial" pitchFamily="34" charset="0"/>
                <a:buChar char="•"/>
                <a:defRPr sz="1050" kern="1200">
                  <a:solidFill>
                    <a:schemeClr val="accent2">
                      <a:lumMod val="75000"/>
                    </a:schemeClr>
                  </a:solidFill>
                  <a:latin typeface="+mn-lt"/>
                  <a:ea typeface="+mn-ea"/>
                  <a:cs typeface="+mn-cs"/>
                </a:defRPr>
              </a:lvl4pPr>
              <a:lvl5pPr marL="1028700" indent="-171450" algn="l" defTabSz="685800" rtl="0" eaLnBrk="1" latinLnBrk="0" hangingPunct="1">
                <a:lnSpc>
                  <a:spcPct val="90000"/>
                </a:lnSpc>
                <a:spcBef>
                  <a:spcPts val="600"/>
                </a:spcBef>
                <a:buSzPct val="100000"/>
                <a:buFont typeface="Arial" pitchFamily="34" charset="0"/>
                <a:buChar char="•"/>
                <a:defRPr sz="1050" kern="1200">
                  <a:solidFill>
                    <a:schemeClr val="accent2">
                      <a:lumMod val="75000"/>
                    </a:schemeClr>
                  </a:solidFill>
                  <a:latin typeface="+mn-lt"/>
                  <a:ea typeface="+mn-ea"/>
                  <a:cs typeface="+mn-cs"/>
                </a:defRPr>
              </a:lvl5pPr>
              <a:lvl6pPr marL="1234440" indent="-171450" algn="l" defTabSz="685800" rtl="0" eaLnBrk="1" latinLnBrk="0" hangingPunct="1">
                <a:lnSpc>
                  <a:spcPct val="90000"/>
                </a:lnSpc>
                <a:spcBef>
                  <a:spcPts val="600"/>
                </a:spcBef>
                <a:buSzPct val="100000"/>
                <a:buFont typeface="Arial" pitchFamily="34" charset="0"/>
                <a:buChar char="•"/>
                <a:defRPr sz="1050" kern="1200">
                  <a:solidFill>
                    <a:schemeClr val="accent2">
                      <a:lumMod val="75000"/>
                    </a:schemeClr>
                  </a:solidFill>
                  <a:latin typeface="+mn-lt"/>
                  <a:ea typeface="+mn-ea"/>
                  <a:cs typeface="+mn-cs"/>
                </a:defRPr>
              </a:lvl6pPr>
              <a:lvl7pPr marL="1440180" indent="-171450" algn="l" defTabSz="685800" rtl="0" eaLnBrk="1" latinLnBrk="0" hangingPunct="1">
                <a:lnSpc>
                  <a:spcPct val="90000"/>
                </a:lnSpc>
                <a:spcBef>
                  <a:spcPts val="600"/>
                </a:spcBef>
                <a:buSzPct val="100000"/>
                <a:buFont typeface="Arial" pitchFamily="34" charset="0"/>
                <a:buChar char="•"/>
                <a:defRPr sz="1050" kern="1200">
                  <a:solidFill>
                    <a:schemeClr val="accent2">
                      <a:lumMod val="75000"/>
                    </a:schemeClr>
                  </a:solidFill>
                  <a:latin typeface="+mn-lt"/>
                  <a:ea typeface="+mn-ea"/>
                  <a:cs typeface="+mn-cs"/>
                </a:defRPr>
              </a:lvl7pPr>
              <a:lvl8pPr marL="1645920" indent="-171450" algn="l" defTabSz="685800" rtl="0" eaLnBrk="1" latinLnBrk="0" hangingPunct="1">
                <a:lnSpc>
                  <a:spcPct val="90000"/>
                </a:lnSpc>
                <a:spcBef>
                  <a:spcPts val="600"/>
                </a:spcBef>
                <a:buSzPct val="100000"/>
                <a:buFont typeface="Arial" pitchFamily="34" charset="0"/>
                <a:buChar char="•"/>
                <a:defRPr sz="1050" kern="1200">
                  <a:solidFill>
                    <a:schemeClr val="accent2">
                      <a:lumMod val="75000"/>
                    </a:schemeClr>
                  </a:solidFill>
                  <a:latin typeface="+mn-lt"/>
                  <a:ea typeface="+mn-ea"/>
                  <a:cs typeface="+mn-cs"/>
                </a:defRPr>
              </a:lvl8pPr>
              <a:lvl9pPr marL="1851660" indent="-171450" algn="l" defTabSz="685800" rtl="0" eaLnBrk="1" latinLnBrk="0" hangingPunct="1">
                <a:lnSpc>
                  <a:spcPct val="90000"/>
                </a:lnSpc>
                <a:spcBef>
                  <a:spcPts val="600"/>
                </a:spcBef>
                <a:buSzPct val="100000"/>
                <a:buFont typeface="Arial" pitchFamily="34" charset="0"/>
                <a:buChar char="•"/>
                <a:defRPr sz="1050" kern="1200">
                  <a:solidFill>
                    <a:schemeClr val="accent2">
                      <a:lumMod val="75000"/>
                    </a:schemeClr>
                  </a:solidFill>
                  <a:latin typeface="+mn-lt"/>
                  <a:ea typeface="+mn-ea"/>
                  <a:cs typeface="+mn-cs"/>
                </a:defRPr>
              </a:lvl9pPr>
            </a:lstStyle>
            <a:p>
              <a:pPr>
                <a:spcBef>
                  <a:spcPct val="50000"/>
                </a:spcBef>
                <a:buNone/>
              </a:pPr>
              <a:r>
                <a:rPr lang="en-US" altLang="zh-CN" sz="4400" dirty="0">
                  <a:solidFill>
                    <a:schemeClr val="bg1"/>
                  </a:solidFill>
                  <a:latin typeface="Calibri" panose="020F0502020204030204" pitchFamily="34" charset="0"/>
                </a:rPr>
                <a:t>Time-varying availability</a:t>
              </a:r>
              <a:endParaRPr lang="en-US" sz="4400" dirty="0">
                <a:solidFill>
                  <a:schemeClr val="bg1"/>
                </a:solidFill>
                <a:latin typeface="Calibri" panose="020F0502020204030204" pitchFamily="34" charset="0"/>
              </a:endParaRPr>
            </a:p>
          </p:txBody>
        </p:sp>
      </p:grpSp>
      <p:cxnSp>
        <p:nvCxnSpPr>
          <p:cNvPr id="12" name="Straight Connector 11">
            <a:extLst>
              <a:ext uri="{FF2B5EF4-FFF2-40B4-BE49-F238E27FC236}">
                <a16:creationId xmlns:a16="http://schemas.microsoft.com/office/drawing/2014/main" id="{B01CB240-2CCE-4147-BD1B-66A5C3239051}"/>
              </a:ext>
            </a:extLst>
          </p:cNvPr>
          <p:cNvCxnSpPr>
            <a:cxnSpLocks/>
          </p:cNvCxnSpPr>
          <p:nvPr/>
        </p:nvCxnSpPr>
        <p:spPr>
          <a:xfrm>
            <a:off x="-1" y="906056"/>
            <a:ext cx="12192001" cy="0"/>
          </a:xfrm>
          <a:prstGeom prst="line">
            <a:avLst/>
          </a:prstGeom>
          <a:ln w="53975">
            <a:solidFill>
              <a:srgbClr val="FFC000"/>
            </a:solidFill>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60845C22-F970-E686-A566-8CBEFD80BE34}"/>
              </a:ext>
            </a:extLst>
          </p:cNvPr>
          <p:cNvGrpSpPr/>
          <p:nvPr/>
        </p:nvGrpSpPr>
        <p:grpSpPr>
          <a:xfrm>
            <a:off x="543462" y="1812520"/>
            <a:ext cx="5227608" cy="1147314"/>
            <a:chOff x="1742535" y="4023704"/>
            <a:chExt cx="5227608" cy="1147314"/>
          </a:xfrm>
        </p:grpSpPr>
        <p:sp>
          <p:nvSpPr>
            <p:cNvPr id="3" name="Rectangle 2">
              <a:extLst>
                <a:ext uri="{FF2B5EF4-FFF2-40B4-BE49-F238E27FC236}">
                  <a16:creationId xmlns:a16="http://schemas.microsoft.com/office/drawing/2014/main" id="{C8222A83-FE45-0175-C59D-4A56AA3C1E3F}"/>
                </a:ext>
              </a:extLst>
            </p:cNvPr>
            <p:cNvSpPr/>
            <p:nvPr/>
          </p:nvSpPr>
          <p:spPr>
            <a:xfrm>
              <a:off x="1742535" y="4023705"/>
              <a:ext cx="2613804" cy="1147313"/>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3BDDC53E-2D23-AACC-76F8-1F48BEBD6235}"/>
                </a:ext>
              </a:extLst>
            </p:cNvPr>
            <p:cNvSpPr/>
            <p:nvPr/>
          </p:nvSpPr>
          <p:spPr>
            <a:xfrm>
              <a:off x="4356339" y="4023704"/>
              <a:ext cx="2613804" cy="1147313"/>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27C38692-488C-2D17-8C20-6F35114774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21988" y="4408971"/>
              <a:ext cx="849835" cy="376775"/>
            </a:xfrm>
            <a:prstGeom prst="rect">
              <a:avLst/>
            </a:prstGeom>
          </p:spPr>
        </p:pic>
      </p:grpSp>
      <p:sp>
        <p:nvSpPr>
          <p:cNvPr id="15" name="TextBox 14">
            <a:extLst>
              <a:ext uri="{FF2B5EF4-FFF2-40B4-BE49-F238E27FC236}">
                <a16:creationId xmlns:a16="http://schemas.microsoft.com/office/drawing/2014/main" id="{BB86E7A9-9B37-F4FC-4C91-6DC92BE280C2}"/>
              </a:ext>
            </a:extLst>
          </p:cNvPr>
          <p:cNvSpPr txBox="1"/>
          <p:nvPr/>
        </p:nvSpPr>
        <p:spPr>
          <a:xfrm>
            <a:off x="2419707" y="1354347"/>
            <a:ext cx="1695093" cy="369332"/>
          </a:xfrm>
          <a:prstGeom prst="rect">
            <a:avLst/>
          </a:prstGeom>
          <a:noFill/>
        </p:spPr>
        <p:txBody>
          <a:bodyPr wrap="square" rtlCol="0">
            <a:spAutoFit/>
          </a:bodyPr>
          <a:lstStyle/>
          <a:p>
            <a:r>
              <a:rPr lang="en-US" dirty="0"/>
              <a:t>Ideal world (t)</a:t>
            </a:r>
          </a:p>
        </p:txBody>
      </p:sp>
      <p:pic>
        <p:nvPicPr>
          <p:cNvPr id="17" name="Picture 16">
            <a:extLst>
              <a:ext uri="{FF2B5EF4-FFF2-40B4-BE49-F238E27FC236}">
                <a16:creationId xmlns:a16="http://schemas.microsoft.com/office/drawing/2014/main" id="{46AE6167-C3CF-D025-8363-214F35E6A6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26325" y="2117559"/>
            <a:ext cx="1262650" cy="559797"/>
          </a:xfrm>
          <a:prstGeom prst="rect">
            <a:avLst/>
          </a:prstGeom>
        </p:spPr>
      </p:pic>
      <p:grpSp>
        <p:nvGrpSpPr>
          <p:cNvPr id="19" name="Group 18">
            <a:extLst>
              <a:ext uri="{FF2B5EF4-FFF2-40B4-BE49-F238E27FC236}">
                <a16:creationId xmlns:a16="http://schemas.microsoft.com/office/drawing/2014/main" id="{33864FE3-95C4-B7FF-A3B0-C0BE3FB9E87F}"/>
              </a:ext>
            </a:extLst>
          </p:cNvPr>
          <p:cNvGrpSpPr/>
          <p:nvPr/>
        </p:nvGrpSpPr>
        <p:grpSpPr>
          <a:xfrm>
            <a:off x="6420932" y="1812520"/>
            <a:ext cx="5227608" cy="1147314"/>
            <a:chOff x="1742535" y="4023704"/>
            <a:chExt cx="5227608" cy="1147314"/>
          </a:xfrm>
        </p:grpSpPr>
        <p:sp>
          <p:nvSpPr>
            <p:cNvPr id="20" name="Rectangle 19">
              <a:extLst>
                <a:ext uri="{FF2B5EF4-FFF2-40B4-BE49-F238E27FC236}">
                  <a16:creationId xmlns:a16="http://schemas.microsoft.com/office/drawing/2014/main" id="{85D9EF94-2221-CD82-50D1-326CCB73C850}"/>
                </a:ext>
              </a:extLst>
            </p:cNvPr>
            <p:cNvSpPr/>
            <p:nvPr/>
          </p:nvSpPr>
          <p:spPr>
            <a:xfrm>
              <a:off x="1742535" y="4023705"/>
              <a:ext cx="2613804" cy="1147313"/>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0EE48AC-9AEF-2C1D-02F1-677D1452F4E2}"/>
                </a:ext>
              </a:extLst>
            </p:cNvPr>
            <p:cNvSpPr/>
            <p:nvPr/>
          </p:nvSpPr>
          <p:spPr>
            <a:xfrm>
              <a:off x="4356339" y="4023704"/>
              <a:ext cx="2613804" cy="1147313"/>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a:extLst>
                <a:ext uri="{FF2B5EF4-FFF2-40B4-BE49-F238E27FC236}">
                  <a16:creationId xmlns:a16="http://schemas.microsoft.com/office/drawing/2014/main" id="{774511E8-0C7C-5861-0140-D2C216C5DC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17144" y="4408971"/>
              <a:ext cx="849835" cy="376775"/>
            </a:xfrm>
            <a:prstGeom prst="rect">
              <a:avLst/>
            </a:prstGeom>
          </p:spPr>
        </p:pic>
      </p:grpSp>
      <p:sp>
        <p:nvSpPr>
          <p:cNvPr id="24" name="TextBox 23">
            <a:extLst>
              <a:ext uri="{FF2B5EF4-FFF2-40B4-BE49-F238E27FC236}">
                <a16:creationId xmlns:a16="http://schemas.microsoft.com/office/drawing/2014/main" id="{1D01EECE-4532-8FA0-82C1-F8501445C9E4}"/>
              </a:ext>
            </a:extLst>
          </p:cNvPr>
          <p:cNvSpPr txBox="1"/>
          <p:nvPr/>
        </p:nvSpPr>
        <p:spPr>
          <a:xfrm>
            <a:off x="8297177" y="1354347"/>
            <a:ext cx="1627517" cy="369332"/>
          </a:xfrm>
          <a:prstGeom prst="rect">
            <a:avLst/>
          </a:prstGeom>
          <a:noFill/>
        </p:spPr>
        <p:txBody>
          <a:bodyPr wrap="square" rtlCol="0">
            <a:spAutoFit/>
          </a:bodyPr>
          <a:lstStyle/>
          <a:p>
            <a:r>
              <a:rPr lang="en-US" dirty="0"/>
              <a:t>Real world (t)</a:t>
            </a:r>
          </a:p>
        </p:txBody>
      </p:sp>
      <p:pic>
        <p:nvPicPr>
          <p:cNvPr id="26" name="Picture 25">
            <a:extLst>
              <a:ext uri="{FF2B5EF4-FFF2-40B4-BE49-F238E27FC236}">
                <a16:creationId xmlns:a16="http://schemas.microsoft.com/office/drawing/2014/main" id="{72DE2E90-B973-E464-2E57-3FF9F989FB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61049" y="2171969"/>
            <a:ext cx="1059033" cy="469523"/>
          </a:xfrm>
          <a:prstGeom prst="rect">
            <a:avLst/>
          </a:prstGeom>
        </p:spPr>
      </p:pic>
      <p:pic>
        <p:nvPicPr>
          <p:cNvPr id="27" name="Picture 26">
            <a:extLst>
              <a:ext uri="{FF2B5EF4-FFF2-40B4-BE49-F238E27FC236}">
                <a16:creationId xmlns:a16="http://schemas.microsoft.com/office/drawing/2014/main" id="{250E2610-DCC2-2DF7-069D-6522B87FF24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286363" y="6153150"/>
            <a:ext cx="754956" cy="583626"/>
          </a:xfrm>
          <a:prstGeom prst="rect">
            <a:avLst/>
          </a:prstGeom>
          <a:effectLst>
            <a:outerShdw blurRad="50800" dist="38100" dir="2700000" algn="tl" rotWithShape="0">
              <a:prstClr val="black">
                <a:alpha val="40000"/>
              </a:prstClr>
            </a:outerShdw>
          </a:effectLst>
        </p:spPr>
      </p:pic>
      <p:sp>
        <p:nvSpPr>
          <p:cNvPr id="28" name="Freeform: Shape 27">
            <a:extLst>
              <a:ext uri="{FF2B5EF4-FFF2-40B4-BE49-F238E27FC236}">
                <a16:creationId xmlns:a16="http://schemas.microsoft.com/office/drawing/2014/main" id="{B239C64E-B778-4805-DBA6-FDBF4A907EBD}"/>
              </a:ext>
            </a:extLst>
          </p:cNvPr>
          <p:cNvSpPr/>
          <p:nvPr/>
        </p:nvSpPr>
        <p:spPr>
          <a:xfrm>
            <a:off x="936489" y="3217044"/>
            <a:ext cx="1827749" cy="681244"/>
          </a:xfrm>
          <a:custGeom>
            <a:avLst/>
            <a:gdLst>
              <a:gd name="connsiteX0" fmla="*/ 0 w 2922814"/>
              <a:gd name="connsiteY0" fmla="*/ 1290245 h 1290245"/>
              <a:gd name="connsiteX1" fmla="*/ 1377042 w 2922814"/>
              <a:gd name="connsiteY1" fmla="*/ 288 h 1290245"/>
              <a:gd name="connsiteX2" fmla="*/ 2922814 w 2922814"/>
              <a:gd name="connsiteY2" fmla="*/ 1197716 h 1290245"/>
            </a:gdLst>
            <a:ahLst/>
            <a:cxnLst>
              <a:cxn ang="0">
                <a:pos x="connsiteX0" y="connsiteY0"/>
              </a:cxn>
              <a:cxn ang="0">
                <a:pos x="connsiteX1" y="connsiteY1"/>
              </a:cxn>
              <a:cxn ang="0">
                <a:pos x="connsiteX2" y="connsiteY2"/>
              </a:cxn>
            </a:cxnLst>
            <a:rect l="l" t="t" r="r" b="b"/>
            <a:pathLst>
              <a:path w="2922814" h="1290245">
                <a:moveTo>
                  <a:pt x="0" y="1290245"/>
                </a:moveTo>
                <a:cubicBezTo>
                  <a:pt x="444953" y="652977"/>
                  <a:pt x="889906" y="15709"/>
                  <a:pt x="1377042" y="288"/>
                </a:cubicBezTo>
                <a:cubicBezTo>
                  <a:pt x="1864178" y="-15134"/>
                  <a:pt x="2393496" y="591291"/>
                  <a:pt x="2922814" y="119771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eform: Shape 29">
            <a:extLst>
              <a:ext uri="{FF2B5EF4-FFF2-40B4-BE49-F238E27FC236}">
                <a16:creationId xmlns:a16="http://schemas.microsoft.com/office/drawing/2014/main" id="{C52EC689-07D1-EC84-8C9A-C122A74FA2CA}"/>
              </a:ext>
            </a:extLst>
          </p:cNvPr>
          <p:cNvSpPr/>
          <p:nvPr/>
        </p:nvSpPr>
        <p:spPr>
          <a:xfrm>
            <a:off x="3522818" y="3071404"/>
            <a:ext cx="1827748" cy="802931"/>
          </a:xfrm>
          <a:custGeom>
            <a:avLst/>
            <a:gdLst>
              <a:gd name="connsiteX0" fmla="*/ 0 w 1845128"/>
              <a:gd name="connsiteY0" fmla="*/ 1213244 h 1213244"/>
              <a:gd name="connsiteX1" fmla="*/ 587828 w 1845128"/>
              <a:gd name="connsiteY1" fmla="*/ 184544 h 1213244"/>
              <a:gd name="connsiteX2" fmla="*/ 1845128 w 1845128"/>
              <a:gd name="connsiteY2" fmla="*/ 4930 h 1213244"/>
            </a:gdLst>
            <a:ahLst/>
            <a:cxnLst>
              <a:cxn ang="0">
                <a:pos x="connsiteX0" y="connsiteY0"/>
              </a:cxn>
              <a:cxn ang="0">
                <a:pos x="connsiteX1" y="connsiteY1"/>
              </a:cxn>
              <a:cxn ang="0">
                <a:pos x="connsiteX2" y="connsiteY2"/>
              </a:cxn>
            </a:cxnLst>
            <a:rect l="l" t="t" r="r" b="b"/>
            <a:pathLst>
              <a:path w="1845128" h="1213244">
                <a:moveTo>
                  <a:pt x="0" y="1213244"/>
                </a:moveTo>
                <a:cubicBezTo>
                  <a:pt x="140153" y="799587"/>
                  <a:pt x="280307" y="385930"/>
                  <a:pt x="587828" y="184544"/>
                </a:cubicBezTo>
                <a:cubicBezTo>
                  <a:pt x="895349" y="-16842"/>
                  <a:pt x="1370238" y="-5956"/>
                  <a:pt x="1845128" y="493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Shape 34">
            <a:extLst>
              <a:ext uri="{FF2B5EF4-FFF2-40B4-BE49-F238E27FC236}">
                <a16:creationId xmlns:a16="http://schemas.microsoft.com/office/drawing/2014/main" id="{BF058D63-1E67-B6BD-FB3B-AD51E8A95261}"/>
              </a:ext>
            </a:extLst>
          </p:cNvPr>
          <p:cNvSpPr/>
          <p:nvPr/>
        </p:nvSpPr>
        <p:spPr>
          <a:xfrm>
            <a:off x="6841436" y="3088378"/>
            <a:ext cx="1827749" cy="681244"/>
          </a:xfrm>
          <a:custGeom>
            <a:avLst/>
            <a:gdLst>
              <a:gd name="connsiteX0" fmla="*/ 0 w 2922814"/>
              <a:gd name="connsiteY0" fmla="*/ 1290245 h 1290245"/>
              <a:gd name="connsiteX1" fmla="*/ 1377042 w 2922814"/>
              <a:gd name="connsiteY1" fmla="*/ 288 h 1290245"/>
              <a:gd name="connsiteX2" fmla="*/ 2922814 w 2922814"/>
              <a:gd name="connsiteY2" fmla="*/ 1197716 h 1290245"/>
            </a:gdLst>
            <a:ahLst/>
            <a:cxnLst>
              <a:cxn ang="0">
                <a:pos x="connsiteX0" y="connsiteY0"/>
              </a:cxn>
              <a:cxn ang="0">
                <a:pos x="connsiteX1" y="connsiteY1"/>
              </a:cxn>
              <a:cxn ang="0">
                <a:pos x="connsiteX2" y="connsiteY2"/>
              </a:cxn>
            </a:cxnLst>
            <a:rect l="l" t="t" r="r" b="b"/>
            <a:pathLst>
              <a:path w="2922814" h="1290245">
                <a:moveTo>
                  <a:pt x="0" y="1290245"/>
                </a:moveTo>
                <a:cubicBezTo>
                  <a:pt x="444953" y="652977"/>
                  <a:pt x="889906" y="15709"/>
                  <a:pt x="1377042" y="288"/>
                </a:cubicBezTo>
                <a:cubicBezTo>
                  <a:pt x="1864178" y="-15134"/>
                  <a:pt x="2393496" y="591291"/>
                  <a:pt x="2922814" y="119771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1" name="Group 40">
            <a:extLst>
              <a:ext uri="{FF2B5EF4-FFF2-40B4-BE49-F238E27FC236}">
                <a16:creationId xmlns:a16="http://schemas.microsoft.com/office/drawing/2014/main" id="{FAC4C72F-EF06-AD65-B8C1-05D1B92DF80B}"/>
              </a:ext>
            </a:extLst>
          </p:cNvPr>
          <p:cNvGrpSpPr/>
          <p:nvPr/>
        </p:nvGrpSpPr>
        <p:grpSpPr>
          <a:xfrm>
            <a:off x="6422182" y="4375825"/>
            <a:ext cx="5227608" cy="1147314"/>
            <a:chOff x="1742535" y="4023704"/>
            <a:chExt cx="5227608" cy="1147314"/>
          </a:xfrm>
        </p:grpSpPr>
        <p:sp>
          <p:nvSpPr>
            <p:cNvPr id="42" name="Rectangle 41">
              <a:extLst>
                <a:ext uri="{FF2B5EF4-FFF2-40B4-BE49-F238E27FC236}">
                  <a16:creationId xmlns:a16="http://schemas.microsoft.com/office/drawing/2014/main" id="{99D5BEB9-2D94-F170-E013-E5CF7C9CB8C8}"/>
                </a:ext>
              </a:extLst>
            </p:cNvPr>
            <p:cNvSpPr/>
            <p:nvPr/>
          </p:nvSpPr>
          <p:spPr>
            <a:xfrm>
              <a:off x="1742535" y="4023705"/>
              <a:ext cx="2613804" cy="1147313"/>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AB5E9A43-1575-068B-6788-503EE190D440}"/>
                </a:ext>
              </a:extLst>
            </p:cNvPr>
            <p:cNvSpPr/>
            <p:nvPr/>
          </p:nvSpPr>
          <p:spPr>
            <a:xfrm>
              <a:off x="4356339" y="4023704"/>
              <a:ext cx="2613804" cy="1147313"/>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6" name="TextBox 45">
            <a:extLst>
              <a:ext uri="{FF2B5EF4-FFF2-40B4-BE49-F238E27FC236}">
                <a16:creationId xmlns:a16="http://schemas.microsoft.com/office/drawing/2014/main" id="{26078DA9-EEDB-DDE9-3DD4-450FA3664232}"/>
              </a:ext>
            </a:extLst>
          </p:cNvPr>
          <p:cNvSpPr txBox="1"/>
          <p:nvPr/>
        </p:nvSpPr>
        <p:spPr>
          <a:xfrm>
            <a:off x="8298427" y="3917652"/>
            <a:ext cx="1926063" cy="369332"/>
          </a:xfrm>
          <a:prstGeom prst="rect">
            <a:avLst/>
          </a:prstGeom>
          <a:noFill/>
        </p:spPr>
        <p:txBody>
          <a:bodyPr wrap="square" rtlCol="0">
            <a:spAutoFit/>
          </a:bodyPr>
          <a:lstStyle/>
          <a:p>
            <a:r>
              <a:rPr lang="en-US" dirty="0"/>
              <a:t>Real world (t +1)</a:t>
            </a:r>
          </a:p>
        </p:txBody>
      </p:sp>
      <p:pic>
        <p:nvPicPr>
          <p:cNvPr id="48" name="Picture 47">
            <a:extLst>
              <a:ext uri="{FF2B5EF4-FFF2-40B4-BE49-F238E27FC236}">
                <a16:creationId xmlns:a16="http://schemas.microsoft.com/office/drawing/2014/main" id="{7DA3AB6B-F77B-ABDA-7401-3FF7E6D1CA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86343" y="4750243"/>
            <a:ext cx="1059033" cy="469523"/>
          </a:xfrm>
          <a:prstGeom prst="rect">
            <a:avLst/>
          </a:prstGeom>
        </p:spPr>
      </p:pic>
      <p:sp>
        <p:nvSpPr>
          <p:cNvPr id="53" name="Freeform: Shape 52">
            <a:extLst>
              <a:ext uri="{FF2B5EF4-FFF2-40B4-BE49-F238E27FC236}">
                <a16:creationId xmlns:a16="http://schemas.microsoft.com/office/drawing/2014/main" id="{FEE77F0F-B8FC-5EF6-6A26-8A72A4B1570F}"/>
              </a:ext>
            </a:extLst>
          </p:cNvPr>
          <p:cNvSpPr/>
          <p:nvPr/>
        </p:nvSpPr>
        <p:spPr>
          <a:xfrm>
            <a:off x="9561314" y="3017478"/>
            <a:ext cx="1827748" cy="802931"/>
          </a:xfrm>
          <a:custGeom>
            <a:avLst/>
            <a:gdLst>
              <a:gd name="connsiteX0" fmla="*/ 0 w 1845128"/>
              <a:gd name="connsiteY0" fmla="*/ 1213244 h 1213244"/>
              <a:gd name="connsiteX1" fmla="*/ 587828 w 1845128"/>
              <a:gd name="connsiteY1" fmla="*/ 184544 h 1213244"/>
              <a:gd name="connsiteX2" fmla="*/ 1845128 w 1845128"/>
              <a:gd name="connsiteY2" fmla="*/ 4930 h 1213244"/>
            </a:gdLst>
            <a:ahLst/>
            <a:cxnLst>
              <a:cxn ang="0">
                <a:pos x="connsiteX0" y="connsiteY0"/>
              </a:cxn>
              <a:cxn ang="0">
                <a:pos x="connsiteX1" y="connsiteY1"/>
              </a:cxn>
              <a:cxn ang="0">
                <a:pos x="connsiteX2" y="connsiteY2"/>
              </a:cxn>
            </a:cxnLst>
            <a:rect l="l" t="t" r="r" b="b"/>
            <a:pathLst>
              <a:path w="1845128" h="1213244">
                <a:moveTo>
                  <a:pt x="0" y="1213244"/>
                </a:moveTo>
                <a:cubicBezTo>
                  <a:pt x="140153" y="799587"/>
                  <a:pt x="280307" y="385930"/>
                  <a:pt x="587828" y="184544"/>
                </a:cubicBezTo>
                <a:cubicBezTo>
                  <a:pt x="895349" y="-16842"/>
                  <a:pt x="1370238" y="-5956"/>
                  <a:pt x="1845128" y="493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5" name="Group 54">
            <a:extLst>
              <a:ext uri="{FF2B5EF4-FFF2-40B4-BE49-F238E27FC236}">
                <a16:creationId xmlns:a16="http://schemas.microsoft.com/office/drawing/2014/main" id="{9AE41AD5-39B5-AC86-5B61-7598964A3069}"/>
              </a:ext>
            </a:extLst>
          </p:cNvPr>
          <p:cNvGrpSpPr/>
          <p:nvPr/>
        </p:nvGrpSpPr>
        <p:grpSpPr>
          <a:xfrm>
            <a:off x="543462" y="4371684"/>
            <a:ext cx="5227608" cy="1147314"/>
            <a:chOff x="1742535" y="4023704"/>
            <a:chExt cx="5227608" cy="1147314"/>
          </a:xfrm>
        </p:grpSpPr>
        <p:sp>
          <p:nvSpPr>
            <p:cNvPr id="56" name="Rectangle 55">
              <a:extLst>
                <a:ext uri="{FF2B5EF4-FFF2-40B4-BE49-F238E27FC236}">
                  <a16:creationId xmlns:a16="http://schemas.microsoft.com/office/drawing/2014/main" id="{2C98A9C4-CC8A-92B0-ECE7-9687515E06F6}"/>
                </a:ext>
              </a:extLst>
            </p:cNvPr>
            <p:cNvSpPr/>
            <p:nvPr/>
          </p:nvSpPr>
          <p:spPr>
            <a:xfrm>
              <a:off x="1742535" y="4023705"/>
              <a:ext cx="2613804" cy="1147313"/>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BF4B823C-6186-8952-AEC1-DB11544E3259}"/>
                </a:ext>
              </a:extLst>
            </p:cNvPr>
            <p:cNvSpPr/>
            <p:nvPr/>
          </p:nvSpPr>
          <p:spPr>
            <a:xfrm>
              <a:off x="4356339" y="4023704"/>
              <a:ext cx="2613804" cy="1147313"/>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8" name="Picture 57">
              <a:extLst>
                <a:ext uri="{FF2B5EF4-FFF2-40B4-BE49-F238E27FC236}">
                  <a16:creationId xmlns:a16="http://schemas.microsoft.com/office/drawing/2014/main" id="{33755B35-08D1-F256-A4EB-E597512A5F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61069" y="4427890"/>
              <a:ext cx="849835" cy="376775"/>
            </a:xfrm>
            <a:prstGeom prst="rect">
              <a:avLst/>
            </a:prstGeom>
          </p:spPr>
        </p:pic>
      </p:grpSp>
      <p:sp>
        <p:nvSpPr>
          <p:cNvPr id="60" name="TextBox 59">
            <a:extLst>
              <a:ext uri="{FF2B5EF4-FFF2-40B4-BE49-F238E27FC236}">
                <a16:creationId xmlns:a16="http://schemas.microsoft.com/office/drawing/2014/main" id="{43D317ED-9854-7FC2-B7C6-C31CCDCAC47A}"/>
              </a:ext>
            </a:extLst>
          </p:cNvPr>
          <p:cNvSpPr txBox="1"/>
          <p:nvPr/>
        </p:nvSpPr>
        <p:spPr>
          <a:xfrm>
            <a:off x="2419707" y="3913511"/>
            <a:ext cx="2081608" cy="369332"/>
          </a:xfrm>
          <a:prstGeom prst="rect">
            <a:avLst/>
          </a:prstGeom>
          <a:noFill/>
        </p:spPr>
        <p:txBody>
          <a:bodyPr wrap="square" rtlCol="0">
            <a:spAutoFit/>
          </a:bodyPr>
          <a:lstStyle/>
          <a:p>
            <a:r>
              <a:rPr lang="en-US" dirty="0"/>
              <a:t>Ideal world (t+1)</a:t>
            </a:r>
          </a:p>
        </p:txBody>
      </p:sp>
      <p:pic>
        <p:nvPicPr>
          <p:cNvPr id="62" name="Picture 61">
            <a:extLst>
              <a:ext uri="{FF2B5EF4-FFF2-40B4-BE49-F238E27FC236}">
                <a16:creationId xmlns:a16="http://schemas.microsoft.com/office/drawing/2014/main" id="{911BA87F-2F15-06E4-B004-56CCA4C014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26325" y="4665438"/>
            <a:ext cx="1262650" cy="559797"/>
          </a:xfrm>
          <a:prstGeom prst="rect">
            <a:avLst/>
          </a:prstGeom>
        </p:spPr>
      </p:pic>
      <p:sp>
        <p:nvSpPr>
          <p:cNvPr id="63" name="Freeform: Shape 62">
            <a:extLst>
              <a:ext uri="{FF2B5EF4-FFF2-40B4-BE49-F238E27FC236}">
                <a16:creationId xmlns:a16="http://schemas.microsoft.com/office/drawing/2014/main" id="{DB01B330-7B3F-D164-C617-AB0C6F57BC4C}"/>
              </a:ext>
            </a:extLst>
          </p:cNvPr>
          <p:cNvSpPr/>
          <p:nvPr/>
        </p:nvSpPr>
        <p:spPr>
          <a:xfrm>
            <a:off x="936489" y="5776208"/>
            <a:ext cx="1827749" cy="681244"/>
          </a:xfrm>
          <a:custGeom>
            <a:avLst/>
            <a:gdLst>
              <a:gd name="connsiteX0" fmla="*/ 0 w 2922814"/>
              <a:gd name="connsiteY0" fmla="*/ 1290245 h 1290245"/>
              <a:gd name="connsiteX1" fmla="*/ 1377042 w 2922814"/>
              <a:gd name="connsiteY1" fmla="*/ 288 h 1290245"/>
              <a:gd name="connsiteX2" fmla="*/ 2922814 w 2922814"/>
              <a:gd name="connsiteY2" fmla="*/ 1197716 h 1290245"/>
            </a:gdLst>
            <a:ahLst/>
            <a:cxnLst>
              <a:cxn ang="0">
                <a:pos x="connsiteX0" y="connsiteY0"/>
              </a:cxn>
              <a:cxn ang="0">
                <a:pos x="connsiteX1" y="connsiteY1"/>
              </a:cxn>
              <a:cxn ang="0">
                <a:pos x="connsiteX2" y="connsiteY2"/>
              </a:cxn>
            </a:cxnLst>
            <a:rect l="l" t="t" r="r" b="b"/>
            <a:pathLst>
              <a:path w="2922814" h="1290245">
                <a:moveTo>
                  <a:pt x="0" y="1290245"/>
                </a:moveTo>
                <a:cubicBezTo>
                  <a:pt x="444953" y="652977"/>
                  <a:pt x="889906" y="15709"/>
                  <a:pt x="1377042" y="288"/>
                </a:cubicBezTo>
                <a:cubicBezTo>
                  <a:pt x="1864178" y="-15134"/>
                  <a:pt x="2393496" y="591291"/>
                  <a:pt x="2922814" y="119771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Freeform: Shape 63">
            <a:extLst>
              <a:ext uri="{FF2B5EF4-FFF2-40B4-BE49-F238E27FC236}">
                <a16:creationId xmlns:a16="http://schemas.microsoft.com/office/drawing/2014/main" id="{5C899E0D-DDFA-A8D5-F3F5-EA6F98F1010F}"/>
              </a:ext>
            </a:extLst>
          </p:cNvPr>
          <p:cNvSpPr/>
          <p:nvPr/>
        </p:nvSpPr>
        <p:spPr>
          <a:xfrm>
            <a:off x="3522818" y="5630568"/>
            <a:ext cx="1827748" cy="802931"/>
          </a:xfrm>
          <a:custGeom>
            <a:avLst/>
            <a:gdLst>
              <a:gd name="connsiteX0" fmla="*/ 0 w 1845128"/>
              <a:gd name="connsiteY0" fmla="*/ 1213244 h 1213244"/>
              <a:gd name="connsiteX1" fmla="*/ 587828 w 1845128"/>
              <a:gd name="connsiteY1" fmla="*/ 184544 h 1213244"/>
              <a:gd name="connsiteX2" fmla="*/ 1845128 w 1845128"/>
              <a:gd name="connsiteY2" fmla="*/ 4930 h 1213244"/>
            </a:gdLst>
            <a:ahLst/>
            <a:cxnLst>
              <a:cxn ang="0">
                <a:pos x="connsiteX0" y="connsiteY0"/>
              </a:cxn>
              <a:cxn ang="0">
                <a:pos x="connsiteX1" y="connsiteY1"/>
              </a:cxn>
              <a:cxn ang="0">
                <a:pos x="connsiteX2" y="connsiteY2"/>
              </a:cxn>
            </a:cxnLst>
            <a:rect l="l" t="t" r="r" b="b"/>
            <a:pathLst>
              <a:path w="1845128" h="1213244">
                <a:moveTo>
                  <a:pt x="0" y="1213244"/>
                </a:moveTo>
                <a:cubicBezTo>
                  <a:pt x="140153" y="799587"/>
                  <a:pt x="280307" y="385930"/>
                  <a:pt x="587828" y="184544"/>
                </a:cubicBezTo>
                <a:cubicBezTo>
                  <a:pt x="895349" y="-16842"/>
                  <a:pt x="1370238" y="-5956"/>
                  <a:pt x="1845128" y="493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6" name="Straight Connector 65">
            <a:extLst>
              <a:ext uri="{FF2B5EF4-FFF2-40B4-BE49-F238E27FC236}">
                <a16:creationId xmlns:a16="http://schemas.microsoft.com/office/drawing/2014/main" id="{83CFB744-CFBE-91E2-F0FB-D66790CE10E1}"/>
              </a:ext>
            </a:extLst>
          </p:cNvPr>
          <p:cNvCxnSpPr/>
          <p:nvPr/>
        </p:nvCxnSpPr>
        <p:spPr>
          <a:xfrm>
            <a:off x="6096000" y="1095555"/>
            <a:ext cx="0" cy="5610045"/>
          </a:xfrm>
          <a:prstGeom prst="line">
            <a:avLst/>
          </a:prstGeom>
          <a:ln w="38100">
            <a:prstDash val="dash"/>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193BA2D4-728D-9680-4605-AEB7AEBA66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50524" y="4750243"/>
            <a:ext cx="880081" cy="390185"/>
          </a:xfrm>
          <a:prstGeom prst="rect">
            <a:avLst/>
          </a:prstGeom>
        </p:spPr>
      </p:pic>
      <p:sp>
        <p:nvSpPr>
          <p:cNvPr id="14" name="Freeform: Shape 13">
            <a:extLst>
              <a:ext uri="{FF2B5EF4-FFF2-40B4-BE49-F238E27FC236}">
                <a16:creationId xmlns:a16="http://schemas.microsoft.com/office/drawing/2014/main" id="{AED96ADF-49AC-EB3E-B905-9EDF8A150EB0}"/>
              </a:ext>
            </a:extLst>
          </p:cNvPr>
          <p:cNvSpPr/>
          <p:nvPr/>
        </p:nvSpPr>
        <p:spPr>
          <a:xfrm>
            <a:off x="6914783" y="5672227"/>
            <a:ext cx="1827748" cy="802931"/>
          </a:xfrm>
          <a:custGeom>
            <a:avLst/>
            <a:gdLst>
              <a:gd name="connsiteX0" fmla="*/ 0 w 1845128"/>
              <a:gd name="connsiteY0" fmla="*/ 1213244 h 1213244"/>
              <a:gd name="connsiteX1" fmla="*/ 587828 w 1845128"/>
              <a:gd name="connsiteY1" fmla="*/ 184544 h 1213244"/>
              <a:gd name="connsiteX2" fmla="*/ 1845128 w 1845128"/>
              <a:gd name="connsiteY2" fmla="*/ 4930 h 1213244"/>
            </a:gdLst>
            <a:ahLst/>
            <a:cxnLst>
              <a:cxn ang="0">
                <a:pos x="connsiteX0" y="connsiteY0"/>
              </a:cxn>
              <a:cxn ang="0">
                <a:pos x="connsiteX1" y="connsiteY1"/>
              </a:cxn>
              <a:cxn ang="0">
                <a:pos x="connsiteX2" y="connsiteY2"/>
              </a:cxn>
            </a:cxnLst>
            <a:rect l="l" t="t" r="r" b="b"/>
            <a:pathLst>
              <a:path w="1845128" h="1213244">
                <a:moveTo>
                  <a:pt x="0" y="1213244"/>
                </a:moveTo>
                <a:cubicBezTo>
                  <a:pt x="140153" y="799587"/>
                  <a:pt x="280307" y="385930"/>
                  <a:pt x="587828" y="184544"/>
                </a:cubicBezTo>
                <a:cubicBezTo>
                  <a:pt x="895349" y="-16842"/>
                  <a:pt x="1370238" y="-5956"/>
                  <a:pt x="1845128" y="493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FE285290-4D07-1855-1435-B247FB2C4D8A}"/>
              </a:ext>
            </a:extLst>
          </p:cNvPr>
          <p:cNvSpPr/>
          <p:nvPr/>
        </p:nvSpPr>
        <p:spPr>
          <a:xfrm>
            <a:off x="9305925" y="5672227"/>
            <a:ext cx="1827749" cy="681244"/>
          </a:xfrm>
          <a:custGeom>
            <a:avLst/>
            <a:gdLst>
              <a:gd name="connsiteX0" fmla="*/ 0 w 2922814"/>
              <a:gd name="connsiteY0" fmla="*/ 1290245 h 1290245"/>
              <a:gd name="connsiteX1" fmla="*/ 1377042 w 2922814"/>
              <a:gd name="connsiteY1" fmla="*/ 288 h 1290245"/>
              <a:gd name="connsiteX2" fmla="*/ 2922814 w 2922814"/>
              <a:gd name="connsiteY2" fmla="*/ 1197716 h 1290245"/>
            </a:gdLst>
            <a:ahLst/>
            <a:cxnLst>
              <a:cxn ang="0">
                <a:pos x="connsiteX0" y="connsiteY0"/>
              </a:cxn>
              <a:cxn ang="0">
                <a:pos x="connsiteX1" y="connsiteY1"/>
              </a:cxn>
              <a:cxn ang="0">
                <a:pos x="connsiteX2" y="connsiteY2"/>
              </a:cxn>
            </a:cxnLst>
            <a:rect l="l" t="t" r="r" b="b"/>
            <a:pathLst>
              <a:path w="2922814" h="1290245">
                <a:moveTo>
                  <a:pt x="0" y="1290245"/>
                </a:moveTo>
                <a:cubicBezTo>
                  <a:pt x="444953" y="652977"/>
                  <a:pt x="889906" y="15709"/>
                  <a:pt x="1377042" y="288"/>
                </a:cubicBezTo>
                <a:cubicBezTo>
                  <a:pt x="1864178" y="-15134"/>
                  <a:pt x="2393496" y="591291"/>
                  <a:pt x="2922814" y="119771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700783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9BABABE7-C76C-4B24-8648-F8A83AB78F07}"/>
              </a:ext>
            </a:extLst>
          </p:cNvPr>
          <p:cNvGrpSpPr/>
          <p:nvPr/>
        </p:nvGrpSpPr>
        <p:grpSpPr>
          <a:xfrm>
            <a:off x="0" y="-408"/>
            <a:ext cx="12192001" cy="906463"/>
            <a:chOff x="1" y="204721"/>
            <a:chExt cx="9144001" cy="906463"/>
          </a:xfrm>
        </p:grpSpPr>
        <p:sp>
          <p:nvSpPr>
            <p:cNvPr id="7" name="Rectangle 20">
              <a:extLst>
                <a:ext uri="{FF2B5EF4-FFF2-40B4-BE49-F238E27FC236}">
                  <a16:creationId xmlns:a16="http://schemas.microsoft.com/office/drawing/2014/main" id="{7020517C-7CC4-4C37-BA1D-BF0FC23AC5F9}"/>
                </a:ext>
              </a:extLst>
            </p:cNvPr>
            <p:cNvSpPr>
              <a:spLocks noChangeArrowheads="1"/>
            </p:cNvSpPr>
            <p:nvPr/>
          </p:nvSpPr>
          <p:spPr bwMode="auto">
            <a:xfrm rot="16200000">
              <a:off x="4118769" y="-3914047"/>
              <a:ext cx="906463" cy="9144000"/>
            </a:xfrm>
            <a:prstGeom prst="rect">
              <a:avLst/>
            </a:prstGeom>
            <a:blipFill dpi="0" rotWithShape="1">
              <a:blip r:embed="rId2"/>
              <a:srcRect/>
              <a:stretch>
                <a:fillRect/>
              </a:stretch>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5" name="Subtitle 2">
              <a:extLst>
                <a:ext uri="{FF2B5EF4-FFF2-40B4-BE49-F238E27FC236}">
                  <a16:creationId xmlns:a16="http://schemas.microsoft.com/office/drawing/2014/main" id="{35F52242-FEF6-4773-9339-74D259B846A3}"/>
                </a:ext>
              </a:extLst>
            </p:cNvPr>
            <p:cNvSpPr txBox="1">
              <a:spLocks/>
            </p:cNvSpPr>
            <p:nvPr/>
          </p:nvSpPr>
          <p:spPr>
            <a:xfrm>
              <a:off x="2" y="282635"/>
              <a:ext cx="9144000" cy="750637"/>
            </a:xfrm>
            <a:prstGeom prst="rect">
              <a:avLst/>
            </a:prstGeom>
            <a:noFill/>
            <a:effectLst/>
          </p:spPr>
          <p:txBody>
            <a:bodyPr vert="horz" lIns="91440" tIns="45720" rIns="91440" bIns="45720" rtlCol="0" anchor="ctr">
              <a:normAutofit/>
            </a:bodyPr>
            <a:lstStyle>
              <a:lvl1pPr marL="205740" indent="-171450" algn="l" defTabSz="685800" rtl="0" eaLnBrk="1" latinLnBrk="0" hangingPunct="1">
                <a:lnSpc>
                  <a:spcPct val="90000"/>
                </a:lnSpc>
                <a:spcBef>
                  <a:spcPts val="1350"/>
                </a:spcBef>
                <a:buSzPct val="100000"/>
                <a:buFont typeface="Arial" pitchFamily="34" charset="0"/>
                <a:buChar char="•"/>
                <a:defRPr sz="1500" kern="1200">
                  <a:solidFill>
                    <a:schemeClr val="accent2">
                      <a:lumMod val="75000"/>
                    </a:schemeClr>
                  </a:solidFill>
                  <a:latin typeface="+mn-lt"/>
                  <a:ea typeface="+mn-ea"/>
                  <a:cs typeface="+mn-cs"/>
                </a:defRPr>
              </a:lvl1pPr>
              <a:lvl2pPr marL="411480" indent="-171450" algn="l" defTabSz="685800" rtl="0" eaLnBrk="1" latinLnBrk="0" hangingPunct="1">
                <a:lnSpc>
                  <a:spcPct val="90000"/>
                </a:lnSpc>
                <a:spcBef>
                  <a:spcPts val="750"/>
                </a:spcBef>
                <a:buSzPct val="100000"/>
                <a:buFont typeface="Arial" pitchFamily="34" charset="0"/>
                <a:buChar char="•"/>
                <a:defRPr sz="1350" kern="1200">
                  <a:solidFill>
                    <a:schemeClr val="accent2">
                      <a:lumMod val="75000"/>
                    </a:schemeClr>
                  </a:solidFill>
                  <a:latin typeface="+mn-lt"/>
                  <a:ea typeface="+mn-ea"/>
                  <a:cs typeface="+mn-cs"/>
                </a:defRPr>
              </a:lvl2pPr>
              <a:lvl3pPr marL="617220" indent="-171450" algn="l" defTabSz="685800" rtl="0" eaLnBrk="1" latinLnBrk="0" hangingPunct="1">
                <a:lnSpc>
                  <a:spcPct val="90000"/>
                </a:lnSpc>
                <a:spcBef>
                  <a:spcPts val="600"/>
                </a:spcBef>
                <a:buSzPct val="100000"/>
                <a:buFont typeface="Arial" pitchFamily="34" charset="0"/>
                <a:buChar char="•"/>
                <a:defRPr sz="1200" kern="1200">
                  <a:solidFill>
                    <a:schemeClr val="accent2">
                      <a:lumMod val="75000"/>
                    </a:schemeClr>
                  </a:solidFill>
                  <a:latin typeface="+mn-lt"/>
                  <a:ea typeface="+mn-ea"/>
                  <a:cs typeface="+mn-cs"/>
                </a:defRPr>
              </a:lvl3pPr>
              <a:lvl4pPr marL="822960" indent="-171450" algn="l" defTabSz="685800" rtl="0" eaLnBrk="1" latinLnBrk="0" hangingPunct="1">
                <a:lnSpc>
                  <a:spcPct val="90000"/>
                </a:lnSpc>
                <a:spcBef>
                  <a:spcPts val="600"/>
                </a:spcBef>
                <a:buSzPct val="100000"/>
                <a:buFont typeface="Arial" pitchFamily="34" charset="0"/>
                <a:buChar char="•"/>
                <a:defRPr sz="1050" kern="1200">
                  <a:solidFill>
                    <a:schemeClr val="accent2">
                      <a:lumMod val="75000"/>
                    </a:schemeClr>
                  </a:solidFill>
                  <a:latin typeface="+mn-lt"/>
                  <a:ea typeface="+mn-ea"/>
                  <a:cs typeface="+mn-cs"/>
                </a:defRPr>
              </a:lvl4pPr>
              <a:lvl5pPr marL="1028700" indent="-171450" algn="l" defTabSz="685800" rtl="0" eaLnBrk="1" latinLnBrk="0" hangingPunct="1">
                <a:lnSpc>
                  <a:spcPct val="90000"/>
                </a:lnSpc>
                <a:spcBef>
                  <a:spcPts val="600"/>
                </a:spcBef>
                <a:buSzPct val="100000"/>
                <a:buFont typeface="Arial" pitchFamily="34" charset="0"/>
                <a:buChar char="•"/>
                <a:defRPr sz="1050" kern="1200">
                  <a:solidFill>
                    <a:schemeClr val="accent2">
                      <a:lumMod val="75000"/>
                    </a:schemeClr>
                  </a:solidFill>
                  <a:latin typeface="+mn-lt"/>
                  <a:ea typeface="+mn-ea"/>
                  <a:cs typeface="+mn-cs"/>
                </a:defRPr>
              </a:lvl5pPr>
              <a:lvl6pPr marL="1234440" indent="-171450" algn="l" defTabSz="685800" rtl="0" eaLnBrk="1" latinLnBrk="0" hangingPunct="1">
                <a:lnSpc>
                  <a:spcPct val="90000"/>
                </a:lnSpc>
                <a:spcBef>
                  <a:spcPts val="600"/>
                </a:spcBef>
                <a:buSzPct val="100000"/>
                <a:buFont typeface="Arial" pitchFamily="34" charset="0"/>
                <a:buChar char="•"/>
                <a:defRPr sz="1050" kern="1200">
                  <a:solidFill>
                    <a:schemeClr val="accent2">
                      <a:lumMod val="75000"/>
                    </a:schemeClr>
                  </a:solidFill>
                  <a:latin typeface="+mn-lt"/>
                  <a:ea typeface="+mn-ea"/>
                  <a:cs typeface="+mn-cs"/>
                </a:defRPr>
              </a:lvl6pPr>
              <a:lvl7pPr marL="1440180" indent="-171450" algn="l" defTabSz="685800" rtl="0" eaLnBrk="1" latinLnBrk="0" hangingPunct="1">
                <a:lnSpc>
                  <a:spcPct val="90000"/>
                </a:lnSpc>
                <a:spcBef>
                  <a:spcPts val="600"/>
                </a:spcBef>
                <a:buSzPct val="100000"/>
                <a:buFont typeface="Arial" pitchFamily="34" charset="0"/>
                <a:buChar char="•"/>
                <a:defRPr sz="1050" kern="1200">
                  <a:solidFill>
                    <a:schemeClr val="accent2">
                      <a:lumMod val="75000"/>
                    </a:schemeClr>
                  </a:solidFill>
                  <a:latin typeface="+mn-lt"/>
                  <a:ea typeface="+mn-ea"/>
                  <a:cs typeface="+mn-cs"/>
                </a:defRPr>
              </a:lvl7pPr>
              <a:lvl8pPr marL="1645920" indent="-171450" algn="l" defTabSz="685800" rtl="0" eaLnBrk="1" latinLnBrk="0" hangingPunct="1">
                <a:lnSpc>
                  <a:spcPct val="90000"/>
                </a:lnSpc>
                <a:spcBef>
                  <a:spcPts val="600"/>
                </a:spcBef>
                <a:buSzPct val="100000"/>
                <a:buFont typeface="Arial" pitchFamily="34" charset="0"/>
                <a:buChar char="•"/>
                <a:defRPr sz="1050" kern="1200">
                  <a:solidFill>
                    <a:schemeClr val="accent2">
                      <a:lumMod val="75000"/>
                    </a:schemeClr>
                  </a:solidFill>
                  <a:latin typeface="+mn-lt"/>
                  <a:ea typeface="+mn-ea"/>
                  <a:cs typeface="+mn-cs"/>
                </a:defRPr>
              </a:lvl8pPr>
              <a:lvl9pPr marL="1851660" indent="-171450" algn="l" defTabSz="685800" rtl="0" eaLnBrk="1" latinLnBrk="0" hangingPunct="1">
                <a:lnSpc>
                  <a:spcPct val="90000"/>
                </a:lnSpc>
                <a:spcBef>
                  <a:spcPts val="600"/>
                </a:spcBef>
                <a:buSzPct val="100000"/>
                <a:buFont typeface="Arial" pitchFamily="34" charset="0"/>
                <a:buChar char="•"/>
                <a:defRPr sz="1050" kern="1200">
                  <a:solidFill>
                    <a:schemeClr val="accent2">
                      <a:lumMod val="75000"/>
                    </a:schemeClr>
                  </a:solidFill>
                  <a:latin typeface="+mn-lt"/>
                  <a:ea typeface="+mn-ea"/>
                  <a:cs typeface="+mn-cs"/>
                </a:defRPr>
              </a:lvl9pPr>
            </a:lstStyle>
            <a:p>
              <a:pPr>
                <a:spcBef>
                  <a:spcPct val="50000"/>
                </a:spcBef>
                <a:buNone/>
              </a:pPr>
              <a:r>
                <a:rPr lang="en-US" altLang="zh-CN" sz="4400" dirty="0">
                  <a:solidFill>
                    <a:schemeClr val="bg1"/>
                  </a:solidFill>
                  <a:latin typeface="Calibri" panose="020F0502020204030204" pitchFamily="34" charset="0"/>
                </a:rPr>
                <a:t>Time-varying availability</a:t>
              </a:r>
              <a:endParaRPr lang="en-US" sz="4400" dirty="0">
                <a:solidFill>
                  <a:schemeClr val="bg1"/>
                </a:solidFill>
                <a:latin typeface="Calibri" panose="020F0502020204030204" pitchFamily="34" charset="0"/>
              </a:endParaRPr>
            </a:p>
          </p:txBody>
        </p:sp>
      </p:grpSp>
      <p:cxnSp>
        <p:nvCxnSpPr>
          <p:cNvPr id="12" name="Straight Connector 11">
            <a:extLst>
              <a:ext uri="{FF2B5EF4-FFF2-40B4-BE49-F238E27FC236}">
                <a16:creationId xmlns:a16="http://schemas.microsoft.com/office/drawing/2014/main" id="{B01CB240-2CCE-4147-BD1B-66A5C3239051}"/>
              </a:ext>
            </a:extLst>
          </p:cNvPr>
          <p:cNvCxnSpPr>
            <a:cxnSpLocks/>
          </p:cNvCxnSpPr>
          <p:nvPr/>
        </p:nvCxnSpPr>
        <p:spPr>
          <a:xfrm>
            <a:off x="-1" y="906056"/>
            <a:ext cx="12192001" cy="0"/>
          </a:xfrm>
          <a:prstGeom prst="line">
            <a:avLst/>
          </a:prstGeom>
          <a:ln w="53975">
            <a:solidFill>
              <a:srgbClr val="FFC000"/>
            </a:solidFill>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1A9907F9-4A88-57A8-C2D6-7B588C324678}"/>
              </a:ext>
            </a:extLst>
          </p:cNvPr>
          <p:cNvPicPr>
            <a:picLocks noChangeAspect="1"/>
          </p:cNvPicPr>
          <p:nvPr/>
        </p:nvPicPr>
        <p:blipFill>
          <a:blip r:embed="rId3"/>
          <a:stretch>
            <a:fillRect/>
          </a:stretch>
        </p:blipFill>
        <p:spPr>
          <a:xfrm>
            <a:off x="194927" y="2784927"/>
            <a:ext cx="5087826" cy="2426385"/>
          </a:xfrm>
          <a:prstGeom prst="rect">
            <a:avLst/>
          </a:prstGeom>
        </p:spPr>
      </p:pic>
      <p:pic>
        <p:nvPicPr>
          <p:cNvPr id="11" name="Picture 10">
            <a:extLst>
              <a:ext uri="{FF2B5EF4-FFF2-40B4-BE49-F238E27FC236}">
                <a16:creationId xmlns:a16="http://schemas.microsoft.com/office/drawing/2014/main" id="{CD958085-8E1E-CE5E-8A99-4DFE7384A27F}"/>
              </a:ext>
            </a:extLst>
          </p:cNvPr>
          <p:cNvPicPr>
            <a:picLocks noChangeAspect="1"/>
          </p:cNvPicPr>
          <p:nvPr/>
        </p:nvPicPr>
        <p:blipFill>
          <a:blip r:embed="rId4"/>
          <a:stretch>
            <a:fillRect/>
          </a:stretch>
        </p:blipFill>
        <p:spPr>
          <a:xfrm>
            <a:off x="5282753" y="1734607"/>
            <a:ext cx="6833047" cy="4527027"/>
          </a:xfrm>
          <a:prstGeom prst="rect">
            <a:avLst/>
          </a:prstGeom>
        </p:spPr>
      </p:pic>
    </p:spTree>
    <p:extLst>
      <p:ext uri="{BB962C8B-B14F-4D97-AF65-F5344CB8AC3E}">
        <p14:creationId xmlns:p14="http://schemas.microsoft.com/office/powerpoint/2010/main" val="1604869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9BABABE7-C76C-4B24-8648-F8A83AB78F07}"/>
              </a:ext>
            </a:extLst>
          </p:cNvPr>
          <p:cNvGrpSpPr/>
          <p:nvPr/>
        </p:nvGrpSpPr>
        <p:grpSpPr>
          <a:xfrm>
            <a:off x="0" y="-408"/>
            <a:ext cx="12192001" cy="906463"/>
            <a:chOff x="1" y="204721"/>
            <a:chExt cx="9144001" cy="906463"/>
          </a:xfrm>
        </p:grpSpPr>
        <p:sp>
          <p:nvSpPr>
            <p:cNvPr id="7" name="Rectangle 20">
              <a:extLst>
                <a:ext uri="{FF2B5EF4-FFF2-40B4-BE49-F238E27FC236}">
                  <a16:creationId xmlns:a16="http://schemas.microsoft.com/office/drawing/2014/main" id="{7020517C-7CC4-4C37-BA1D-BF0FC23AC5F9}"/>
                </a:ext>
              </a:extLst>
            </p:cNvPr>
            <p:cNvSpPr>
              <a:spLocks noChangeArrowheads="1"/>
            </p:cNvSpPr>
            <p:nvPr/>
          </p:nvSpPr>
          <p:spPr bwMode="auto">
            <a:xfrm rot="16200000">
              <a:off x="4118769" y="-3914047"/>
              <a:ext cx="906463" cy="9144000"/>
            </a:xfrm>
            <a:prstGeom prst="rect">
              <a:avLst/>
            </a:prstGeom>
            <a:blipFill dpi="0" rotWithShape="1">
              <a:blip r:embed="rId2"/>
              <a:srcRect/>
              <a:stretch>
                <a:fillRect/>
              </a:stretch>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5" name="Subtitle 2">
              <a:extLst>
                <a:ext uri="{FF2B5EF4-FFF2-40B4-BE49-F238E27FC236}">
                  <a16:creationId xmlns:a16="http://schemas.microsoft.com/office/drawing/2014/main" id="{35F52242-FEF6-4773-9339-74D259B846A3}"/>
                </a:ext>
              </a:extLst>
            </p:cNvPr>
            <p:cNvSpPr txBox="1">
              <a:spLocks/>
            </p:cNvSpPr>
            <p:nvPr/>
          </p:nvSpPr>
          <p:spPr>
            <a:xfrm>
              <a:off x="2" y="282635"/>
              <a:ext cx="9144000" cy="750637"/>
            </a:xfrm>
            <a:prstGeom prst="rect">
              <a:avLst/>
            </a:prstGeom>
            <a:noFill/>
            <a:effectLst/>
          </p:spPr>
          <p:txBody>
            <a:bodyPr vert="horz" lIns="91440" tIns="45720" rIns="91440" bIns="45720" rtlCol="0" anchor="ctr">
              <a:normAutofit/>
            </a:bodyPr>
            <a:lstStyle>
              <a:lvl1pPr marL="205740" indent="-171450" algn="l" defTabSz="685800" rtl="0" eaLnBrk="1" latinLnBrk="0" hangingPunct="1">
                <a:lnSpc>
                  <a:spcPct val="90000"/>
                </a:lnSpc>
                <a:spcBef>
                  <a:spcPts val="1350"/>
                </a:spcBef>
                <a:buSzPct val="100000"/>
                <a:buFont typeface="Arial" pitchFamily="34" charset="0"/>
                <a:buChar char="•"/>
                <a:defRPr sz="1500" kern="1200">
                  <a:solidFill>
                    <a:schemeClr val="accent2">
                      <a:lumMod val="75000"/>
                    </a:schemeClr>
                  </a:solidFill>
                  <a:latin typeface="+mn-lt"/>
                  <a:ea typeface="+mn-ea"/>
                  <a:cs typeface="+mn-cs"/>
                </a:defRPr>
              </a:lvl1pPr>
              <a:lvl2pPr marL="411480" indent="-171450" algn="l" defTabSz="685800" rtl="0" eaLnBrk="1" latinLnBrk="0" hangingPunct="1">
                <a:lnSpc>
                  <a:spcPct val="90000"/>
                </a:lnSpc>
                <a:spcBef>
                  <a:spcPts val="750"/>
                </a:spcBef>
                <a:buSzPct val="100000"/>
                <a:buFont typeface="Arial" pitchFamily="34" charset="0"/>
                <a:buChar char="•"/>
                <a:defRPr sz="1350" kern="1200">
                  <a:solidFill>
                    <a:schemeClr val="accent2">
                      <a:lumMod val="75000"/>
                    </a:schemeClr>
                  </a:solidFill>
                  <a:latin typeface="+mn-lt"/>
                  <a:ea typeface="+mn-ea"/>
                  <a:cs typeface="+mn-cs"/>
                </a:defRPr>
              </a:lvl2pPr>
              <a:lvl3pPr marL="617220" indent="-171450" algn="l" defTabSz="685800" rtl="0" eaLnBrk="1" latinLnBrk="0" hangingPunct="1">
                <a:lnSpc>
                  <a:spcPct val="90000"/>
                </a:lnSpc>
                <a:spcBef>
                  <a:spcPts val="600"/>
                </a:spcBef>
                <a:buSzPct val="100000"/>
                <a:buFont typeface="Arial" pitchFamily="34" charset="0"/>
                <a:buChar char="•"/>
                <a:defRPr sz="1200" kern="1200">
                  <a:solidFill>
                    <a:schemeClr val="accent2">
                      <a:lumMod val="75000"/>
                    </a:schemeClr>
                  </a:solidFill>
                  <a:latin typeface="+mn-lt"/>
                  <a:ea typeface="+mn-ea"/>
                  <a:cs typeface="+mn-cs"/>
                </a:defRPr>
              </a:lvl3pPr>
              <a:lvl4pPr marL="822960" indent="-171450" algn="l" defTabSz="685800" rtl="0" eaLnBrk="1" latinLnBrk="0" hangingPunct="1">
                <a:lnSpc>
                  <a:spcPct val="90000"/>
                </a:lnSpc>
                <a:spcBef>
                  <a:spcPts val="600"/>
                </a:spcBef>
                <a:buSzPct val="100000"/>
                <a:buFont typeface="Arial" pitchFamily="34" charset="0"/>
                <a:buChar char="•"/>
                <a:defRPr sz="1050" kern="1200">
                  <a:solidFill>
                    <a:schemeClr val="accent2">
                      <a:lumMod val="75000"/>
                    </a:schemeClr>
                  </a:solidFill>
                  <a:latin typeface="+mn-lt"/>
                  <a:ea typeface="+mn-ea"/>
                  <a:cs typeface="+mn-cs"/>
                </a:defRPr>
              </a:lvl4pPr>
              <a:lvl5pPr marL="1028700" indent="-171450" algn="l" defTabSz="685800" rtl="0" eaLnBrk="1" latinLnBrk="0" hangingPunct="1">
                <a:lnSpc>
                  <a:spcPct val="90000"/>
                </a:lnSpc>
                <a:spcBef>
                  <a:spcPts val="600"/>
                </a:spcBef>
                <a:buSzPct val="100000"/>
                <a:buFont typeface="Arial" pitchFamily="34" charset="0"/>
                <a:buChar char="•"/>
                <a:defRPr sz="1050" kern="1200">
                  <a:solidFill>
                    <a:schemeClr val="accent2">
                      <a:lumMod val="75000"/>
                    </a:schemeClr>
                  </a:solidFill>
                  <a:latin typeface="+mn-lt"/>
                  <a:ea typeface="+mn-ea"/>
                  <a:cs typeface="+mn-cs"/>
                </a:defRPr>
              </a:lvl5pPr>
              <a:lvl6pPr marL="1234440" indent="-171450" algn="l" defTabSz="685800" rtl="0" eaLnBrk="1" latinLnBrk="0" hangingPunct="1">
                <a:lnSpc>
                  <a:spcPct val="90000"/>
                </a:lnSpc>
                <a:spcBef>
                  <a:spcPts val="600"/>
                </a:spcBef>
                <a:buSzPct val="100000"/>
                <a:buFont typeface="Arial" pitchFamily="34" charset="0"/>
                <a:buChar char="•"/>
                <a:defRPr sz="1050" kern="1200">
                  <a:solidFill>
                    <a:schemeClr val="accent2">
                      <a:lumMod val="75000"/>
                    </a:schemeClr>
                  </a:solidFill>
                  <a:latin typeface="+mn-lt"/>
                  <a:ea typeface="+mn-ea"/>
                  <a:cs typeface="+mn-cs"/>
                </a:defRPr>
              </a:lvl6pPr>
              <a:lvl7pPr marL="1440180" indent="-171450" algn="l" defTabSz="685800" rtl="0" eaLnBrk="1" latinLnBrk="0" hangingPunct="1">
                <a:lnSpc>
                  <a:spcPct val="90000"/>
                </a:lnSpc>
                <a:spcBef>
                  <a:spcPts val="600"/>
                </a:spcBef>
                <a:buSzPct val="100000"/>
                <a:buFont typeface="Arial" pitchFamily="34" charset="0"/>
                <a:buChar char="•"/>
                <a:defRPr sz="1050" kern="1200">
                  <a:solidFill>
                    <a:schemeClr val="accent2">
                      <a:lumMod val="75000"/>
                    </a:schemeClr>
                  </a:solidFill>
                  <a:latin typeface="+mn-lt"/>
                  <a:ea typeface="+mn-ea"/>
                  <a:cs typeface="+mn-cs"/>
                </a:defRPr>
              </a:lvl7pPr>
              <a:lvl8pPr marL="1645920" indent="-171450" algn="l" defTabSz="685800" rtl="0" eaLnBrk="1" latinLnBrk="0" hangingPunct="1">
                <a:lnSpc>
                  <a:spcPct val="90000"/>
                </a:lnSpc>
                <a:spcBef>
                  <a:spcPts val="600"/>
                </a:spcBef>
                <a:buSzPct val="100000"/>
                <a:buFont typeface="Arial" pitchFamily="34" charset="0"/>
                <a:buChar char="•"/>
                <a:defRPr sz="1050" kern="1200">
                  <a:solidFill>
                    <a:schemeClr val="accent2">
                      <a:lumMod val="75000"/>
                    </a:schemeClr>
                  </a:solidFill>
                  <a:latin typeface="+mn-lt"/>
                  <a:ea typeface="+mn-ea"/>
                  <a:cs typeface="+mn-cs"/>
                </a:defRPr>
              </a:lvl8pPr>
              <a:lvl9pPr marL="1851660" indent="-171450" algn="l" defTabSz="685800" rtl="0" eaLnBrk="1" latinLnBrk="0" hangingPunct="1">
                <a:lnSpc>
                  <a:spcPct val="90000"/>
                </a:lnSpc>
                <a:spcBef>
                  <a:spcPts val="600"/>
                </a:spcBef>
                <a:buSzPct val="100000"/>
                <a:buFont typeface="Arial" pitchFamily="34" charset="0"/>
                <a:buChar char="•"/>
                <a:defRPr sz="1050" kern="1200">
                  <a:solidFill>
                    <a:schemeClr val="accent2">
                      <a:lumMod val="75000"/>
                    </a:schemeClr>
                  </a:solidFill>
                  <a:latin typeface="+mn-lt"/>
                  <a:ea typeface="+mn-ea"/>
                  <a:cs typeface="+mn-cs"/>
                </a:defRPr>
              </a:lvl9pPr>
            </a:lstStyle>
            <a:p>
              <a:pPr>
                <a:spcBef>
                  <a:spcPct val="50000"/>
                </a:spcBef>
                <a:buNone/>
              </a:pPr>
              <a:r>
                <a:rPr lang="en-US" altLang="zh-CN" sz="4400" dirty="0">
                  <a:solidFill>
                    <a:schemeClr val="bg1"/>
                  </a:solidFill>
                  <a:latin typeface="Calibri" panose="020F0502020204030204" pitchFamily="34" charset="0"/>
                </a:rPr>
                <a:t>Time-varying fishery intensity</a:t>
              </a:r>
              <a:endParaRPr lang="en-US" sz="4400" dirty="0">
                <a:solidFill>
                  <a:schemeClr val="bg1"/>
                </a:solidFill>
                <a:latin typeface="Calibri" panose="020F0502020204030204" pitchFamily="34" charset="0"/>
              </a:endParaRPr>
            </a:p>
          </p:txBody>
        </p:sp>
      </p:grpSp>
      <p:cxnSp>
        <p:nvCxnSpPr>
          <p:cNvPr id="12" name="Straight Connector 11">
            <a:extLst>
              <a:ext uri="{FF2B5EF4-FFF2-40B4-BE49-F238E27FC236}">
                <a16:creationId xmlns:a16="http://schemas.microsoft.com/office/drawing/2014/main" id="{B01CB240-2CCE-4147-BD1B-66A5C3239051}"/>
              </a:ext>
            </a:extLst>
          </p:cNvPr>
          <p:cNvCxnSpPr>
            <a:cxnSpLocks/>
          </p:cNvCxnSpPr>
          <p:nvPr/>
        </p:nvCxnSpPr>
        <p:spPr>
          <a:xfrm>
            <a:off x="-1" y="906056"/>
            <a:ext cx="12192001" cy="0"/>
          </a:xfrm>
          <a:prstGeom prst="line">
            <a:avLst/>
          </a:prstGeom>
          <a:ln w="53975">
            <a:solidFill>
              <a:srgbClr val="FFC000"/>
            </a:solidFill>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60845C22-F970-E686-A566-8CBEFD80BE34}"/>
              </a:ext>
            </a:extLst>
          </p:cNvPr>
          <p:cNvGrpSpPr/>
          <p:nvPr/>
        </p:nvGrpSpPr>
        <p:grpSpPr>
          <a:xfrm>
            <a:off x="543462" y="1812520"/>
            <a:ext cx="5227608" cy="1147314"/>
            <a:chOff x="1742535" y="4023704"/>
            <a:chExt cx="5227608" cy="1147314"/>
          </a:xfrm>
        </p:grpSpPr>
        <p:sp>
          <p:nvSpPr>
            <p:cNvPr id="3" name="Rectangle 2">
              <a:extLst>
                <a:ext uri="{FF2B5EF4-FFF2-40B4-BE49-F238E27FC236}">
                  <a16:creationId xmlns:a16="http://schemas.microsoft.com/office/drawing/2014/main" id="{C8222A83-FE45-0175-C59D-4A56AA3C1E3F}"/>
                </a:ext>
              </a:extLst>
            </p:cNvPr>
            <p:cNvSpPr/>
            <p:nvPr/>
          </p:nvSpPr>
          <p:spPr>
            <a:xfrm>
              <a:off x="1742535" y="4023705"/>
              <a:ext cx="2613804" cy="1147313"/>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3BDDC53E-2D23-AACC-76F8-1F48BEBD6235}"/>
                </a:ext>
              </a:extLst>
            </p:cNvPr>
            <p:cNvSpPr/>
            <p:nvPr/>
          </p:nvSpPr>
          <p:spPr>
            <a:xfrm>
              <a:off x="4356339" y="4023704"/>
              <a:ext cx="2613804" cy="1147313"/>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27C38692-488C-2D17-8C20-6F35114774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50166" y="4408971"/>
              <a:ext cx="849835" cy="376775"/>
            </a:xfrm>
            <a:prstGeom prst="rect">
              <a:avLst/>
            </a:prstGeom>
          </p:spPr>
        </p:pic>
        <p:pic>
          <p:nvPicPr>
            <p:cNvPr id="11" name="Picture 10">
              <a:extLst>
                <a:ext uri="{FF2B5EF4-FFF2-40B4-BE49-F238E27FC236}">
                  <a16:creationId xmlns:a16="http://schemas.microsoft.com/office/drawing/2014/main" id="{21674C14-ED14-8272-8248-11741DF5E9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44391" y="4331322"/>
              <a:ext cx="1262650" cy="559797"/>
            </a:xfrm>
            <a:prstGeom prst="rect">
              <a:avLst/>
            </a:prstGeom>
          </p:spPr>
        </p:pic>
      </p:grpSp>
      <p:sp>
        <p:nvSpPr>
          <p:cNvPr id="15" name="TextBox 14">
            <a:extLst>
              <a:ext uri="{FF2B5EF4-FFF2-40B4-BE49-F238E27FC236}">
                <a16:creationId xmlns:a16="http://schemas.microsoft.com/office/drawing/2014/main" id="{BB86E7A9-9B37-F4FC-4C91-6DC92BE280C2}"/>
              </a:ext>
            </a:extLst>
          </p:cNvPr>
          <p:cNvSpPr txBox="1"/>
          <p:nvPr/>
        </p:nvSpPr>
        <p:spPr>
          <a:xfrm>
            <a:off x="2419707" y="1354347"/>
            <a:ext cx="1695093" cy="369332"/>
          </a:xfrm>
          <a:prstGeom prst="rect">
            <a:avLst/>
          </a:prstGeom>
          <a:noFill/>
        </p:spPr>
        <p:txBody>
          <a:bodyPr wrap="square" rtlCol="0">
            <a:spAutoFit/>
          </a:bodyPr>
          <a:lstStyle/>
          <a:p>
            <a:r>
              <a:rPr lang="en-US" dirty="0"/>
              <a:t>Ideal world (t)</a:t>
            </a:r>
          </a:p>
        </p:txBody>
      </p:sp>
      <p:pic>
        <p:nvPicPr>
          <p:cNvPr id="16" name="Picture 15">
            <a:extLst>
              <a:ext uri="{FF2B5EF4-FFF2-40B4-BE49-F238E27FC236}">
                <a16:creationId xmlns:a16="http://schemas.microsoft.com/office/drawing/2014/main" id="{C6D4D10F-5514-65A1-142D-E46CFAD65E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6318" y="2204235"/>
            <a:ext cx="849835" cy="376775"/>
          </a:xfrm>
          <a:prstGeom prst="rect">
            <a:avLst/>
          </a:prstGeom>
        </p:spPr>
      </p:pic>
      <p:pic>
        <p:nvPicPr>
          <p:cNvPr id="17" name="Picture 16">
            <a:extLst>
              <a:ext uri="{FF2B5EF4-FFF2-40B4-BE49-F238E27FC236}">
                <a16:creationId xmlns:a16="http://schemas.microsoft.com/office/drawing/2014/main" id="{46AE6167-C3CF-D025-8363-214F35E6A6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91532" y="2123958"/>
            <a:ext cx="1262650" cy="559797"/>
          </a:xfrm>
          <a:prstGeom prst="rect">
            <a:avLst/>
          </a:prstGeom>
        </p:spPr>
      </p:pic>
      <p:pic>
        <p:nvPicPr>
          <p:cNvPr id="27" name="Picture 26">
            <a:extLst>
              <a:ext uri="{FF2B5EF4-FFF2-40B4-BE49-F238E27FC236}">
                <a16:creationId xmlns:a16="http://schemas.microsoft.com/office/drawing/2014/main" id="{250E2610-DCC2-2DF7-069D-6522B87FF24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286363" y="6153150"/>
            <a:ext cx="754956" cy="583626"/>
          </a:xfrm>
          <a:prstGeom prst="rect">
            <a:avLst/>
          </a:prstGeom>
          <a:effectLst>
            <a:outerShdw blurRad="50800" dist="38100" dir="2700000" algn="tl" rotWithShape="0">
              <a:prstClr val="black">
                <a:alpha val="40000"/>
              </a:prstClr>
            </a:outerShdw>
          </a:effectLst>
        </p:spPr>
      </p:pic>
      <p:sp>
        <p:nvSpPr>
          <p:cNvPr id="28" name="Freeform: Shape 27">
            <a:extLst>
              <a:ext uri="{FF2B5EF4-FFF2-40B4-BE49-F238E27FC236}">
                <a16:creationId xmlns:a16="http://schemas.microsoft.com/office/drawing/2014/main" id="{B239C64E-B778-4805-DBA6-FDBF4A907EBD}"/>
              </a:ext>
            </a:extLst>
          </p:cNvPr>
          <p:cNvSpPr/>
          <p:nvPr/>
        </p:nvSpPr>
        <p:spPr>
          <a:xfrm>
            <a:off x="936489" y="3217044"/>
            <a:ext cx="1827749" cy="681244"/>
          </a:xfrm>
          <a:custGeom>
            <a:avLst/>
            <a:gdLst>
              <a:gd name="connsiteX0" fmla="*/ 0 w 2922814"/>
              <a:gd name="connsiteY0" fmla="*/ 1290245 h 1290245"/>
              <a:gd name="connsiteX1" fmla="*/ 1377042 w 2922814"/>
              <a:gd name="connsiteY1" fmla="*/ 288 h 1290245"/>
              <a:gd name="connsiteX2" fmla="*/ 2922814 w 2922814"/>
              <a:gd name="connsiteY2" fmla="*/ 1197716 h 1290245"/>
            </a:gdLst>
            <a:ahLst/>
            <a:cxnLst>
              <a:cxn ang="0">
                <a:pos x="connsiteX0" y="connsiteY0"/>
              </a:cxn>
              <a:cxn ang="0">
                <a:pos x="connsiteX1" y="connsiteY1"/>
              </a:cxn>
              <a:cxn ang="0">
                <a:pos x="connsiteX2" y="connsiteY2"/>
              </a:cxn>
            </a:cxnLst>
            <a:rect l="l" t="t" r="r" b="b"/>
            <a:pathLst>
              <a:path w="2922814" h="1290245">
                <a:moveTo>
                  <a:pt x="0" y="1290245"/>
                </a:moveTo>
                <a:cubicBezTo>
                  <a:pt x="444953" y="652977"/>
                  <a:pt x="889906" y="15709"/>
                  <a:pt x="1377042" y="288"/>
                </a:cubicBezTo>
                <a:cubicBezTo>
                  <a:pt x="1864178" y="-15134"/>
                  <a:pt x="2393496" y="591291"/>
                  <a:pt x="2922814" y="119771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eform: Shape 29">
            <a:extLst>
              <a:ext uri="{FF2B5EF4-FFF2-40B4-BE49-F238E27FC236}">
                <a16:creationId xmlns:a16="http://schemas.microsoft.com/office/drawing/2014/main" id="{C52EC689-07D1-EC84-8C9A-C122A74FA2CA}"/>
              </a:ext>
            </a:extLst>
          </p:cNvPr>
          <p:cNvSpPr/>
          <p:nvPr/>
        </p:nvSpPr>
        <p:spPr>
          <a:xfrm>
            <a:off x="3522818" y="3071404"/>
            <a:ext cx="1827748" cy="802931"/>
          </a:xfrm>
          <a:custGeom>
            <a:avLst/>
            <a:gdLst>
              <a:gd name="connsiteX0" fmla="*/ 0 w 1845128"/>
              <a:gd name="connsiteY0" fmla="*/ 1213244 h 1213244"/>
              <a:gd name="connsiteX1" fmla="*/ 587828 w 1845128"/>
              <a:gd name="connsiteY1" fmla="*/ 184544 h 1213244"/>
              <a:gd name="connsiteX2" fmla="*/ 1845128 w 1845128"/>
              <a:gd name="connsiteY2" fmla="*/ 4930 h 1213244"/>
            </a:gdLst>
            <a:ahLst/>
            <a:cxnLst>
              <a:cxn ang="0">
                <a:pos x="connsiteX0" y="connsiteY0"/>
              </a:cxn>
              <a:cxn ang="0">
                <a:pos x="connsiteX1" y="connsiteY1"/>
              </a:cxn>
              <a:cxn ang="0">
                <a:pos x="connsiteX2" y="connsiteY2"/>
              </a:cxn>
            </a:cxnLst>
            <a:rect l="l" t="t" r="r" b="b"/>
            <a:pathLst>
              <a:path w="1845128" h="1213244">
                <a:moveTo>
                  <a:pt x="0" y="1213244"/>
                </a:moveTo>
                <a:cubicBezTo>
                  <a:pt x="140153" y="799587"/>
                  <a:pt x="280307" y="385930"/>
                  <a:pt x="587828" y="184544"/>
                </a:cubicBezTo>
                <a:cubicBezTo>
                  <a:pt x="895349" y="-16842"/>
                  <a:pt x="1370238" y="-5956"/>
                  <a:pt x="1845128" y="493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5" name="Group 54">
            <a:extLst>
              <a:ext uri="{FF2B5EF4-FFF2-40B4-BE49-F238E27FC236}">
                <a16:creationId xmlns:a16="http://schemas.microsoft.com/office/drawing/2014/main" id="{9AE41AD5-39B5-AC86-5B61-7598964A3069}"/>
              </a:ext>
            </a:extLst>
          </p:cNvPr>
          <p:cNvGrpSpPr/>
          <p:nvPr/>
        </p:nvGrpSpPr>
        <p:grpSpPr>
          <a:xfrm>
            <a:off x="543462" y="4371684"/>
            <a:ext cx="5227608" cy="1147314"/>
            <a:chOff x="1742535" y="4023704"/>
            <a:chExt cx="5227608" cy="1147314"/>
          </a:xfrm>
        </p:grpSpPr>
        <p:sp>
          <p:nvSpPr>
            <p:cNvPr id="56" name="Rectangle 55">
              <a:extLst>
                <a:ext uri="{FF2B5EF4-FFF2-40B4-BE49-F238E27FC236}">
                  <a16:creationId xmlns:a16="http://schemas.microsoft.com/office/drawing/2014/main" id="{2C98A9C4-CC8A-92B0-ECE7-9687515E06F6}"/>
                </a:ext>
              </a:extLst>
            </p:cNvPr>
            <p:cNvSpPr/>
            <p:nvPr/>
          </p:nvSpPr>
          <p:spPr>
            <a:xfrm>
              <a:off x="1742535" y="4023705"/>
              <a:ext cx="2613804" cy="1147313"/>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BF4B823C-6186-8952-AEC1-DB11544E3259}"/>
                </a:ext>
              </a:extLst>
            </p:cNvPr>
            <p:cNvSpPr/>
            <p:nvPr/>
          </p:nvSpPr>
          <p:spPr>
            <a:xfrm>
              <a:off x="4356339" y="4023704"/>
              <a:ext cx="2613804" cy="1147313"/>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8" name="Picture 57">
              <a:extLst>
                <a:ext uri="{FF2B5EF4-FFF2-40B4-BE49-F238E27FC236}">
                  <a16:creationId xmlns:a16="http://schemas.microsoft.com/office/drawing/2014/main" id="{33755B35-08D1-F256-A4EB-E597512A5F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50166" y="4408971"/>
              <a:ext cx="849835" cy="376775"/>
            </a:xfrm>
            <a:prstGeom prst="rect">
              <a:avLst/>
            </a:prstGeom>
          </p:spPr>
        </p:pic>
        <p:pic>
          <p:nvPicPr>
            <p:cNvPr id="59" name="Picture 58">
              <a:extLst>
                <a:ext uri="{FF2B5EF4-FFF2-40B4-BE49-F238E27FC236}">
                  <a16:creationId xmlns:a16="http://schemas.microsoft.com/office/drawing/2014/main" id="{1756FC3B-76EE-3F80-83AE-A2444710EC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44391" y="4331322"/>
              <a:ext cx="1262650" cy="559797"/>
            </a:xfrm>
            <a:prstGeom prst="rect">
              <a:avLst/>
            </a:prstGeom>
          </p:spPr>
        </p:pic>
      </p:grpSp>
      <p:sp>
        <p:nvSpPr>
          <p:cNvPr id="60" name="TextBox 59">
            <a:extLst>
              <a:ext uri="{FF2B5EF4-FFF2-40B4-BE49-F238E27FC236}">
                <a16:creationId xmlns:a16="http://schemas.microsoft.com/office/drawing/2014/main" id="{43D317ED-9854-7FC2-B7C6-C31CCDCAC47A}"/>
              </a:ext>
            </a:extLst>
          </p:cNvPr>
          <p:cNvSpPr txBox="1"/>
          <p:nvPr/>
        </p:nvSpPr>
        <p:spPr>
          <a:xfrm>
            <a:off x="2419707" y="3913511"/>
            <a:ext cx="2081608" cy="369332"/>
          </a:xfrm>
          <a:prstGeom prst="rect">
            <a:avLst/>
          </a:prstGeom>
          <a:noFill/>
        </p:spPr>
        <p:txBody>
          <a:bodyPr wrap="square" rtlCol="0">
            <a:spAutoFit/>
          </a:bodyPr>
          <a:lstStyle/>
          <a:p>
            <a:r>
              <a:rPr lang="en-US" dirty="0"/>
              <a:t>Ideal world (t+1)</a:t>
            </a:r>
          </a:p>
        </p:txBody>
      </p:sp>
      <p:pic>
        <p:nvPicPr>
          <p:cNvPr id="61" name="Picture 60">
            <a:extLst>
              <a:ext uri="{FF2B5EF4-FFF2-40B4-BE49-F238E27FC236}">
                <a16:creationId xmlns:a16="http://schemas.microsoft.com/office/drawing/2014/main" id="{2FBF55FF-858B-A46B-4CD6-F55FF23386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6318" y="4763399"/>
            <a:ext cx="849835" cy="376775"/>
          </a:xfrm>
          <a:prstGeom prst="rect">
            <a:avLst/>
          </a:prstGeom>
        </p:spPr>
      </p:pic>
      <p:pic>
        <p:nvPicPr>
          <p:cNvPr id="62" name="Picture 61">
            <a:extLst>
              <a:ext uri="{FF2B5EF4-FFF2-40B4-BE49-F238E27FC236}">
                <a16:creationId xmlns:a16="http://schemas.microsoft.com/office/drawing/2014/main" id="{911BA87F-2F15-06E4-B004-56CCA4C014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91532" y="4683122"/>
            <a:ext cx="1262650" cy="559797"/>
          </a:xfrm>
          <a:prstGeom prst="rect">
            <a:avLst/>
          </a:prstGeom>
        </p:spPr>
      </p:pic>
      <p:sp>
        <p:nvSpPr>
          <p:cNvPr id="63" name="Freeform: Shape 62">
            <a:extLst>
              <a:ext uri="{FF2B5EF4-FFF2-40B4-BE49-F238E27FC236}">
                <a16:creationId xmlns:a16="http://schemas.microsoft.com/office/drawing/2014/main" id="{DB01B330-7B3F-D164-C617-AB0C6F57BC4C}"/>
              </a:ext>
            </a:extLst>
          </p:cNvPr>
          <p:cNvSpPr/>
          <p:nvPr/>
        </p:nvSpPr>
        <p:spPr>
          <a:xfrm>
            <a:off x="936489" y="5776208"/>
            <a:ext cx="1827749" cy="681244"/>
          </a:xfrm>
          <a:custGeom>
            <a:avLst/>
            <a:gdLst>
              <a:gd name="connsiteX0" fmla="*/ 0 w 2922814"/>
              <a:gd name="connsiteY0" fmla="*/ 1290245 h 1290245"/>
              <a:gd name="connsiteX1" fmla="*/ 1377042 w 2922814"/>
              <a:gd name="connsiteY1" fmla="*/ 288 h 1290245"/>
              <a:gd name="connsiteX2" fmla="*/ 2922814 w 2922814"/>
              <a:gd name="connsiteY2" fmla="*/ 1197716 h 1290245"/>
            </a:gdLst>
            <a:ahLst/>
            <a:cxnLst>
              <a:cxn ang="0">
                <a:pos x="connsiteX0" y="connsiteY0"/>
              </a:cxn>
              <a:cxn ang="0">
                <a:pos x="connsiteX1" y="connsiteY1"/>
              </a:cxn>
              <a:cxn ang="0">
                <a:pos x="connsiteX2" y="connsiteY2"/>
              </a:cxn>
            </a:cxnLst>
            <a:rect l="l" t="t" r="r" b="b"/>
            <a:pathLst>
              <a:path w="2922814" h="1290245">
                <a:moveTo>
                  <a:pt x="0" y="1290245"/>
                </a:moveTo>
                <a:cubicBezTo>
                  <a:pt x="444953" y="652977"/>
                  <a:pt x="889906" y="15709"/>
                  <a:pt x="1377042" y="288"/>
                </a:cubicBezTo>
                <a:cubicBezTo>
                  <a:pt x="1864178" y="-15134"/>
                  <a:pt x="2393496" y="591291"/>
                  <a:pt x="2922814" y="119771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Freeform: Shape 63">
            <a:extLst>
              <a:ext uri="{FF2B5EF4-FFF2-40B4-BE49-F238E27FC236}">
                <a16:creationId xmlns:a16="http://schemas.microsoft.com/office/drawing/2014/main" id="{5C899E0D-DDFA-A8D5-F3F5-EA6F98F1010F}"/>
              </a:ext>
            </a:extLst>
          </p:cNvPr>
          <p:cNvSpPr/>
          <p:nvPr/>
        </p:nvSpPr>
        <p:spPr>
          <a:xfrm>
            <a:off x="3522818" y="5630568"/>
            <a:ext cx="1827748" cy="802931"/>
          </a:xfrm>
          <a:custGeom>
            <a:avLst/>
            <a:gdLst>
              <a:gd name="connsiteX0" fmla="*/ 0 w 1845128"/>
              <a:gd name="connsiteY0" fmla="*/ 1213244 h 1213244"/>
              <a:gd name="connsiteX1" fmla="*/ 587828 w 1845128"/>
              <a:gd name="connsiteY1" fmla="*/ 184544 h 1213244"/>
              <a:gd name="connsiteX2" fmla="*/ 1845128 w 1845128"/>
              <a:gd name="connsiteY2" fmla="*/ 4930 h 1213244"/>
            </a:gdLst>
            <a:ahLst/>
            <a:cxnLst>
              <a:cxn ang="0">
                <a:pos x="connsiteX0" y="connsiteY0"/>
              </a:cxn>
              <a:cxn ang="0">
                <a:pos x="connsiteX1" y="connsiteY1"/>
              </a:cxn>
              <a:cxn ang="0">
                <a:pos x="connsiteX2" y="connsiteY2"/>
              </a:cxn>
            </a:cxnLst>
            <a:rect l="l" t="t" r="r" b="b"/>
            <a:pathLst>
              <a:path w="1845128" h="1213244">
                <a:moveTo>
                  <a:pt x="0" y="1213244"/>
                </a:moveTo>
                <a:cubicBezTo>
                  <a:pt x="140153" y="799587"/>
                  <a:pt x="280307" y="385930"/>
                  <a:pt x="587828" y="184544"/>
                </a:cubicBezTo>
                <a:cubicBezTo>
                  <a:pt x="895349" y="-16842"/>
                  <a:pt x="1370238" y="-5956"/>
                  <a:pt x="1845128" y="493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6" name="Straight Connector 65">
            <a:extLst>
              <a:ext uri="{FF2B5EF4-FFF2-40B4-BE49-F238E27FC236}">
                <a16:creationId xmlns:a16="http://schemas.microsoft.com/office/drawing/2014/main" id="{83CFB744-CFBE-91E2-F0FB-D66790CE10E1}"/>
              </a:ext>
            </a:extLst>
          </p:cNvPr>
          <p:cNvCxnSpPr/>
          <p:nvPr/>
        </p:nvCxnSpPr>
        <p:spPr>
          <a:xfrm>
            <a:off x="6096000" y="1095555"/>
            <a:ext cx="0" cy="5610045"/>
          </a:xfrm>
          <a:prstGeom prst="line">
            <a:avLst/>
          </a:prstGeom>
          <a:ln w="38100">
            <a:prstDash val="dash"/>
          </a:ln>
        </p:spPr>
        <p:style>
          <a:lnRef idx="1">
            <a:schemeClr val="accent1"/>
          </a:lnRef>
          <a:fillRef idx="0">
            <a:schemeClr val="accent1"/>
          </a:fillRef>
          <a:effectRef idx="0">
            <a:schemeClr val="accent1"/>
          </a:effectRef>
          <a:fontRef idx="minor">
            <a:schemeClr val="tx1"/>
          </a:fontRef>
        </p:style>
      </p:cxnSp>
      <p:pic>
        <p:nvPicPr>
          <p:cNvPr id="67" name="Picture 66" descr="A satellite in space&#10;&#10;Description automatically generated with medium confidence">
            <a:extLst>
              <a:ext uri="{FF2B5EF4-FFF2-40B4-BE49-F238E27FC236}">
                <a16:creationId xmlns:a16="http://schemas.microsoft.com/office/drawing/2014/main" id="{9CF21414-0135-97C4-FC6A-5248C33BB4A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3129" y="1601446"/>
            <a:ext cx="1181100" cy="556783"/>
          </a:xfrm>
          <a:prstGeom prst="rect">
            <a:avLst/>
          </a:prstGeom>
        </p:spPr>
      </p:pic>
      <p:pic>
        <p:nvPicPr>
          <p:cNvPr id="68" name="Picture 67" descr="A satellite in space&#10;&#10;Description automatically generated with medium confidence">
            <a:extLst>
              <a:ext uri="{FF2B5EF4-FFF2-40B4-BE49-F238E27FC236}">
                <a16:creationId xmlns:a16="http://schemas.microsoft.com/office/drawing/2014/main" id="{E0BB2041-13F0-CCE9-BA53-DF5F6B9661A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86038" y="1417688"/>
            <a:ext cx="1181100" cy="556783"/>
          </a:xfrm>
          <a:prstGeom prst="rect">
            <a:avLst/>
          </a:prstGeom>
        </p:spPr>
      </p:pic>
      <p:pic>
        <p:nvPicPr>
          <p:cNvPr id="69" name="Picture 68" descr="A satellite in space&#10;&#10;Description automatically generated with medium confidence">
            <a:extLst>
              <a:ext uri="{FF2B5EF4-FFF2-40B4-BE49-F238E27FC236}">
                <a16:creationId xmlns:a16="http://schemas.microsoft.com/office/drawing/2014/main" id="{5A21B9DE-0210-22BD-1A8A-E528780E3DB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41311" y="4132485"/>
            <a:ext cx="1181100" cy="556783"/>
          </a:xfrm>
          <a:prstGeom prst="rect">
            <a:avLst/>
          </a:prstGeom>
        </p:spPr>
      </p:pic>
      <p:pic>
        <p:nvPicPr>
          <p:cNvPr id="70" name="Picture 69" descr="A satellite in space&#10;&#10;Description automatically generated with medium confidence">
            <a:extLst>
              <a:ext uri="{FF2B5EF4-FFF2-40B4-BE49-F238E27FC236}">
                <a16:creationId xmlns:a16="http://schemas.microsoft.com/office/drawing/2014/main" id="{22EACF92-B0C8-5EFB-457C-6B033ACFE7C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35996" y="4060643"/>
            <a:ext cx="1181100" cy="556783"/>
          </a:xfrm>
          <a:prstGeom prst="rect">
            <a:avLst/>
          </a:prstGeom>
        </p:spPr>
      </p:pic>
    </p:spTree>
    <p:extLst>
      <p:ext uri="{BB962C8B-B14F-4D97-AF65-F5344CB8AC3E}">
        <p14:creationId xmlns:p14="http://schemas.microsoft.com/office/powerpoint/2010/main" val="1919951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9BABABE7-C76C-4B24-8648-F8A83AB78F07}"/>
              </a:ext>
            </a:extLst>
          </p:cNvPr>
          <p:cNvGrpSpPr/>
          <p:nvPr/>
        </p:nvGrpSpPr>
        <p:grpSpPr>
          <a:xfrm>
            <a:off x="0" y="-408"/>
            <a:ext cx="12192001" cy="906463"/>
            <a:chOff x="1" y="204721"/>
            <a:chExt cx="9144001" cy="906463"/>
          </a:xfrm>
        </p:grpSpPr>
        <p:sp>
          <p:nvSpPr>
            <p:cNvPr id="7" name="Rectangle 20">
              <a:extLst>
                <a:ext uri="{FF2B5EF4-FFF2-40B4-BE49-F238E27FC236}">
                  <a16:creationId xmlns:a16="http://schemas.microsoft.com/office/drawing/2014/main" id="{7020517C-7CC4-4C37-BA1D-BF0FC23AC5F9}"/>
                </a:ext>
              </a:extLst>
            </p:cNvPr>
            <p:cNvSpPr>
              <a:spLocks noChangeArrowheads="1"/>
            </p:cNvSpPr>
            <p:nvPr/>
          </p:nvSpPr>
          <p:spPr bwMode="auto">
            <a:xfrm rot="16200000">
              <a:off x="4118769" y="-3914047"/>
              <a:ext cx="906463" cy="9144000"/>
            </a:xfrm>
            <a:prstGeom prst="rect">
              <a:avLst/>
            </a:prstGeom>
            <a:blipFill dpi="0" rotWithShape="1">
              <a:blip r:embed="rId2"/>
              <a:srcRect/>
              <a:stretch>
                <a:fillRect/>
              </a:stretch>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5" name="Subtitle 2">
              <a:extLst>
                <a:ext uri="{FF2B5EF4-FFF2-40B4-BE49-F238E27FC236}">
                  <a16:creationId xmlns:a16="http://schemas.microsoft.com/office/drawing/2014/main" id="{35F52242-FEF6-4773-9339-74D259B846A3}"/>
                </a:ext>
              </a:extLst>
            </p:cNvPr>
            <p:cNvSpPr txBox="1">
              <a:spLocks/>
            </p:cNvSpPr>
            <p:nvPr/>
          </p:nvSpPr>
          <p:spPr>
            <a:xfrm>
              <a:off x="2" y="282635"/>
              <a:ext cx="9144000" cy="750637"/>
            </a:xfrm>
            <a:prstGeom prst="rect">
              <a:avLst/>
            </a:prstGeom>
            <a:noFill/>
            <a:effectLst/>
          </p:spPr>
          <p:txBody>
            <a:bodyPr vert="horz" lIns="91440" tIns="45720" rIns="91440" bIns="45720" rtlCol="0" anchor="ctr">
              <a:normAutofit/>
            </a:bodyPr>
            <a:lstStyle>
              <a:lvl1pPr marL="205740" indent="-171450" algn="l" defTabSz="685800" rtl="0" eaLnBrk="1" latinLnBrk="0" hangingPunct="1">
                <a:lnSpc>
                  <a:spcPct val="90000"/>
                </a:lnSpc>
                <a:spcBef>
                  <a:spcPts val="1350"/>
                </a:spcBef>
                <a:buSzPct val="100000"/>
                <a:buFont typeface="Arial" pitchFamily="34" charset="0"/>
                <a:buChar char="•"/>
                <a:defRPr sz="1500" kern="1200">
                  <a:solidFill>
                    <a:schemeClr val="accent2">
                      <a:lumMod val="75000"/>
                    </a:schemeClr>
                  </a:solidFill>
                  <a:latin typeface="+mn-lt"/>
                  <a:ea typeface="+mn-ea"/>
                  <a:cs typeface="+mn-cs"/>
                </a:defRPr>
              </a:lvl1pPr>
              <a:lvl2pPr marL="411480" indent="-171450" algn="l" defTabSz="685800" rtl="0" eaLnBrk="1" latinLnBrk="0" hangingPunct="1">
                <a:lnSpc>
                  <a:spcPct val="90000"/>
                </a:lnSpc>
                <a:spcBef>
                  <a:spcPts val="750"/>
                </a:spcBef>
                <a:buSzPct val="100000"/>
                <a:buFont typeface="Arial" pitchFamily="34" charset="0"/>
                <a:buChar char="•"/>
                <a:defRPr sz="1350" kern="1200">
                  <a:solidFill>
                    <a:schemeClr val="accent2">
                      <a:lumMod val="75000"/>
                    </a:schemeClr>
                  </a:solidFill>
                  <a:latin typeface="+mn-lt"/>
                  <a:ea typeface="+mn-ea"/>
                  <a:cs typeface="+mn-cs"/>
                </a:defRPr>
              </a:lvl2pPr>
              <a:lvl3pPr marL="617220" indent="-171450" algn="l" defTabSz="685800" rtl="0" eaLnBrk="1" latinLnBrk="0" hangingPunct="1">
                <a:lnSpc>
                  <a:spcPct val="90000"/>
                </a:lnSpc>
                <a:spcBef>
                  <a:spcPts val="600"/>
                </a:spcBef>
                <a:buSzPct val="100000"/>
                <a:buFont typeface="Arial" pitchFamily="34" charset="0"/>
                <a:buChar char="•"/>
                <a:defRPr sz="1200" kern="1200">
                  <a:solidFill>
                    <a:schemeClr val="accent2">
                      <a:lumMod val="75000"/>
                    </a:schemeClr>
                  </a:solidFill>
                  <a:latin typeface="+mn-lt"/>
                  <a:ea typeface="+mn-ea"/>
                  <a:cs typeface="+mn-cs"/>
                </a:defRPr>
              </a:lvl3pPr>
              <a:lvl4pPr marL="822960" indent="-171450" algn="l" defTabSz="685800" rtl="0" eaLnBrk="1" latinLnBrk="0" hangingPunct="1">
                <a:lnSpc>
                  <a:spcPct val="90000"/>
                </a:lnSpc>
                <a:spcBef>
                  <a:spcPts val="600"/>
                </a:spcBef>
                <a:buSzPct val="100000"/>
                <a:buFont typeface="Arial" pitchFamily="34" charset="0"/>
                <a:buChar char="•"/>
                <a:defRPr sz="1050" kern="1200">
                  <a:solidFill>
                    <a:schemeClr val="accent2">
                      <a:lumMod val="75000"/>
                    </a:schemeClr>
                  </a:solidFill>
                  <a:latin typeface="+mn-lt"/>
                  <a:ea typeface="+mn-ea"/>
                  <a:cs typeface="+mn-cs"/>
                </a:defRPr>
              </a:lvl4pPr>
              <a:lvl5pPr marL="1028700" indent="-171450" algn="l" defTabSz="685800" rtl="0" eaLnBrk="1" latinLnBrk="0" hangingPunct="1">
                <a:lnSpc>
                  <a:spcPct val="90000"/>
                </a:lnSpc>
                <a:spcBef>
                  <a:spcPts val="600"/>
                </a:spcBef>
                <a:buSzPct val="100000"/>
                <a:buFont typeface="Arial" pitchFamily="34" charset="0"/>
                <a:buChar char="•"/>
                <a:defRPr sz="1050" kern="1200">
                  <a:solidFill>
                    <a:schemeClr val="accent2">
                      <a:lumMod val="75000"/>
                    </a:schemeClr>
                  </a:solidFill>
                  <a:latin typeface="+mn-lt"/>
                  <a:ea typeface="+mn-ea"/>
                  <a:cs typeface="+mn-cs"/>
                </a:defRPr>
              </a:lvl5pPr>
              <a:lvl6pPr marL="1234440" indent="-171450" algn="l" defTabSz="685800" rtl="0" eaLnBrk="1" latinLnBrk="0" hangingPunct="1">
                <a:lnSpc>
                  <a:spcPct val="90000"/>
                </a:lnSpc>
                <a:spcBef>
                  <a:spcPts val="600"/>
                </a:spcBef>
                <a:buSzPct val="100000"/>
                <a:buFont typeface="Arial" pitchFamily="34" charset="0"/>
                <a:buChar char="•"/>
                <a:defRPr sz="1050" kern="1200">
                  <a:solidFill>
                    <a:schemeClr val="accent2">
                      <a:lumMod val="75000"/>
                    </a:schemeClr>
                  </a:solidFill>
                  <a:latin typeface="+mn-lt"/>
                  <a:ea typeface="+mn-ea"/>
                  <a:cs typeface="+mn-cs"/>
                </a:defRPr>
              </a:lvl6pPr>
              <a:lvl7pPr marL="1440180" indent="-171450" algn="l" defTabSz="685800" rtl="0" eaLnBrk="1" latinLnBrk="0" hangingPunct="1">
                <a:lnSpc>
                  <a:spcPct val="90000"/>
                </a:lnSpc>
                <a:spcBef>
                  <a:spcPts val="600"/>
                </a:spcBef>
                <a:buSzPct val="100000"/>
                <a:buFont typeface="Arial" pitchFamily="34" charset="0"/>
                <a:buChar char="•"/>
                <a:defRPr sz="1050" kern="1200">
                  <a:solidFill>
                    <a:schemeClr val="accent2">
                      <a:lumMod val="75000"/>
                    </a:schemeClr>
                  </a:solidFill>
                  <a:latin typeface="+mn-lt"/>
                  <a:ea typeface="+mn-ea"/>
                  <a:cs typeface="+mn-cs"/>
                </a:defRPr>
              </a:lvl7pPr>
              <a:lvl8pPr marL="1645920" indent="-171450" algn="l" defTabSz="685800" rtl="0" eaLnBrk="1" latinLnBrk="0" hangingPunct="1">
                <a:lnSpc>
                  <a:spcPct val="90000"/>
                </a:lnSpc>
                <a:spcBef>
                  <a:spcPts val="600"/>
                </a:spcBef>
                <a:buSzPct val="100000"/>
                <a:buFont typeface="Arial" pitchFamily="34" charset="0"/>
                <a:buChar char="•"/>
                <a:defRPr sz="1050" kern="1200">
                  <a:solidFill>
                    <a:schemeClr val="accent2">
                      <a:lumMod val="75000"/>
                    </a:schemeClr>
                  </a:solidFill>
                  <a:latin typeface="+mn-lt"/>
                  <a:ea typeface="+mn-ea"/>
                  <a:cs typeface="+mn-cs"/>
                </a:defRPr>
              </a:lvl8pPr>
              <a:lvl9pPr marL="1851660" indent="-171450" algn="l" defTabSz="685800" rtl="0" eaLnBrk="1" latinLnBrk="0" hangingPunct="1">
                <a:lnSpc>
                  <a:spcPct val="90000"/>
                </a:lnSpc>
                <a:spcBef>
                  <a:spcPts val="600"/>
                </a:spcBef>
                <a:buSzPct val="100000"/>
                <a:buFont typeface="Arial" pitchFamily="34" charset="0"/>
                <a:buChar char="•"/>
                <a:defRPr sz="1050" kern="1200">
                  <a:solidFill>
                    <a:schemeClr val="accent2">
                      <a:lumMod val="75000"/>
                    </a:schemeClr>
                  </a:solidFill>
                  <a:latin typeface="+mn-lt"/>
                  <a:ea typeface="+mn-ea"/>
                  <a:cs typeface="+mn-cs"/>
                </a:defRPr>
              </a:lvl9pPr>
            </a:lstStyle>
            <a:p>
              <a:pPr>
                <a:spcBef>
                  <a:spcPct val="50000"/>
                </a:spcBef>
                <a:buNone/>
              </a:pPr>
              <a:r>
                <a:rPr lang="en-US" altLang="zh-CN" sz="4400" dirty="0">
                  <a:solidFill>
                    <a:schemeClr val="bg1"/>
                  </a:solidFill>
                  <a:latin typeface="Calibri" panose="020F0502020204030204" pitchFamily="34" charset="0"/>
                </a:rPr>
                <a:t>Time-varying fishery intensity</a:t>
              </a:r>
              <a:endParaRPr lang="en-US" sz="4400" dirty="0">
                <a:solidFill>
                  <a:schemeClr val="bg1"/>
                </a:solidFill>
                <a:latin typeface="Calibri" panose="020F0502020204030204" pitchFamily="34" charset="0"/>
              </a:endParaRPr>
            </a:p>
          </p:txBody>
        </p:sp>
      </p:grpSp>
      <p:cxnSp>
        <p:nvCxnSpPr>
          <p:cNvPr id="12" name="Straight Connector 11">
            <a:extLst>
              <a:ext uri="{FF2B5EF4-FFF2-40B4-BE49-F238E27FC236}">
                <a16:creationId xmlns:a16="http://schemas.microsoft.com/office/drawing/2014/main" id="{B01CB240-2CCE-4147-BD1B-66A5C3239051}"/>
              </a:ext>
            </a:extLst>
          </p:cNvPr>
          <p:cNvCxnSpPr>
            <a:cxnSpLocks/>
          </p:cNvCxnSpPr>
          <p:nvPr/>
        </p:nvCxnSpPr>
        <p:spPr>
          <a:xfrm>
            <a:off x="-1" y="906056"/>
            <a:ext cx="12192001" cy="0"/>
          </a:xfrm>
          <a:prstGeom prst="line">
            <a:avLst/>
          </a:prstGeom>
          <a:ln w="53975">
            <a:solidFill>
              <a:srgbClr val="FFC000"/>
            </a:solidFill>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60845C22-F970-E686-A566-8CBEFD80BE34}"/>
              </a:ext>
            </a:extLst>
          </p:cNvPr>
          <p:cNvGrpSpPr/>
          <p:nvPr/>
        </p:nvGrpSpPr>
        <p:grpSpPr>
          <a:xfrm>
            <a:off x="543462" y="1812520"/>
            <a:ext cx="5227608" cy="1147314"/>
            <a:chOff x="1742535" y="4023704"/>
            <a:chExt cx="5227608" cy="1147314"/>
          </a:xfrm>
        </p:grpSpPr>
        <p:sp>
          <p:nvSpPr>
            <p:cNvPr id="3" name="Rectangle 2">
              <a:extLst>
                <a:ext uri="{FF2B5EF4-FFF2-40B4-BE49-F238E27FC236}">
                  <a16:creationId xmlns:a16="http://schemas.microsoft.com/office/drawing/2014/main" id="{C8222A83-FE45-0175-C59D-4A56AA3C1E3F}"/>
                </a:ext>
              </a:extLst>
            </p:cNvPr>
            <p:cNvSpPr/>
            <p:nvPr/>
          </p:nvSpPr>
          <p:spPr>
            <a:xfrm>
              <a:off x="1742535" y="4023705"/>
              <a:ext cx="2613804" cy="1147313"/>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3BDDC53E-2D23-AACC-76F8-1F48BEBD6235}"/>
                </a:ext>
              </a:extLst>
            </p:cNvPr>
            <p:cNvSpPr/>
            <p:nvPr/>
          </p:nvSpPr>
          <p:spPr>
            <a:xfrm>
              <a:off x="4356339" y="4023704"/>
              <a:ext cx="2613804" cy="1147313"/>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27C38692-488C-2D17-8C20-6F35114774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50166" y="4408971"/>
              <a:ext cx="849835" cy="376775"/>
            </a:xfrm>
            <a:prstGeom prst="rect">
              <a:avLst/>
            </a:prstGeom>
          </p:spPr>
        </p:pic>
        <p:pic>
          <p:nvPicPr>
            <p:cNvPr id="11" name="Picture 10">
              <a:extLst>
                <a:ext uri="{FF2B5EF4-FFF2-40B4-BE49-F238E27FC236}">
                  <a16:creationId xmlns:a16="http://schemas.microsoft.com/office/drawing/2014/main" id="{21674C14-ED14-8272-8248-11741DF5E9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44391" y="4331322"/>
              <a:ext cx="1262650" cy="559797"/>
            </a:xfrm>
            <a:prstGeom prst="rect">
              <a:avLst/>
            </a:prstGeom>
          </p:spPr>
        </p:pic>
      </p:grpSp>
      <p:sp>
        <p:nvSpPr>
          <p:cNvPr id="15" name="TextBox 14">
            <a:extLst>
              <a:ext uri="{FF2B5EF4-FFF2-40B4-BE49-F238E27FC236}">
                <a16:creationId xmlns:a16="http://schemas.microsoft.com/office/drawing/2014/main" id="{BB86E7A9-9B37-F4FC-4C91-6DC92BE280C2}"/>
              </a:ext>
            </a:extLst>
          </p:cNvPr>
          <p:cNvSpPr txBox="1"/>
          <p:nvPr/>
        </p:nvSpPr>
        <p:spPr>
          <a:xfrm>
            <a:off x="2419707" y="1354347"/>
            <a:ext cx="1695093" cy="369332"/>
          </a:xfrm>
          <a:prstGeom prst="rect">
            <a:avLst/>
          </a:prstGeom>
          <a:noFill/>
        </p:spPr>
        <p:txBody>
          <a:bodyPr wrap="square" rtlCol="0">
            <a:spAutoFit/>
          </a:bodyPr>
          <a:lstStyle/>
          <a:p>
            <a:r>
              <a:rPr lang="en-US" dirty="0"/>
              <a:t>Ideal world (t)</a:t>
            </a:r>
          </a:p>
        </p:txBody>
      </p:sp>
      <p:pic>
        <p:nvPicPr>
          <p:cNvPr id="16" name="Picture 15">
            <a:extLst>
              <a:ext uri="{FF2B5EF4-FFF2-40B4-BE49-F238E27FC236}">
                <a16:creationId xmlns:a16="http://schemas.microsoft.com/office/drawing/2014/main" id="{C6D4D10F-5514-65A1-142D-E46CFAD65E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6318" y="2204235"/>
            <a:ext cx="849835" cy="376775"/>
          </a:xfrm>
          <a:prstGeom prst="rect">
            <a:avLst/>
          </a:prstGeom>
        </p:spPr>
      </p:pic>
      <p:pic>
        <p:nvPicPr>
          <p:cNvPr id="17" name="Picture 16">
            <a:extLst>
              <a:ext uri="{FF2B5EF4-FFF2-40B4-BE49-F238E27FC236}">
                <a16:creationId xmlns:a16="http://schemas.microsoft.com/office/drawing/2014/main" id="{46AE6167-C3CF-D025-8363-214F35E6A6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91532" y="2123958"/>
            <a:ext cx="1262650" cy="559797"/>
          </a:xfrm>
          <a:prstGeom prst="rect">
            <a:avLst/>
          </a:prstGeom>
        </p:spPr>
      </p:pic>
      <p:grpSp>
        <p:nvGrpSpPr>
          <p:cNvPr id="19" name="Group 18">
            <a:extLst>
              <a:ext uri="{FF2B5EF4-FFF2-40B4-BE49-F238E27FC236}">
                <a16:creationId xmlns:a16="http://schemas.microsoft.com/office/drawing/2014/main" id="{33864FE3-95C4-B7FF-A3B0-C0BE3FB9E87F}"/>
              </a:ext>
            </a:extLst>
          </p:cNvPr>
          <p:cNvGrpSpPr/>
          <p:nvPr/>
        </p:nvGrpSpPr>
        <p:grpSpPr>
          <a:xfrm>
            <a:off x="6420932" y="1812520"/>
            <a:ext cx="5227608" cy="1147314"/>
            <a:chOff x="1742535" y="4023704"/>
            <a:chExt cx="5227608" cy="1147314"/>
          </a:xfrm>
        </p:grpSpPr>
        <p:sp>
          <p:nvSpPr>
            <p:cNvPr id="20" name="Rectangle 19">
              <a:extLst>
                <a:ext uri="{FF2B5EF4-FFF2-40B4-BE49-F238E27FC236}">
                  <a16:creationId xmlns:a16="http://schemas.microsoft.com/office/drawing/2014/main" id="{85D9EF94-2221-CD82-50D1-326CCB73C850}"/>
                </a:ext>
              </a:extLst>
            </p:cNvPr>
            <p:cNvSpPr/>
            <p:nvPr/>
          </p:nvSpPr>
          <p:spPr>
            <a:xfrm>
              <a:off x="1742535" y="4023705"/>
              <a:ext cx="2613804" cy="1147313"/>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0EE48AC-9AEF-2C1D-02F1-677D1452F4E2}"/>
                </a:ext>
              </a:extLst>
            </p:cNvPr>
            <p:cNvSpPr/>
            <p:nvPr/>
          </p:nvSpPr>
          <p:spPr>
            <a:xfrm>
              <a:off x="4356339" y="4023704"/>
              <a:ext cx="2613804" cy="1147313"/>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a:extLst>
                <a:ext uri="{FF2B5EF4-FFF2-40B4-BE49-F238E27FC236}">
                  <a16:creationId xmlns:a16="http://schemas.microsoft.com/office/drawing/2014/main" id="{774511E8-0C7C-5861-0140-D2C216C5DC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50166" y="4408971"/>
              <a:ext cx="849835" cy="376775"/>
            </a:xfrm>
            <a:prstGeom prst="rect">
              <a:avLst/>
            </a:prstGeom>
          </p:spPr>
        </p:pic>
        <p:pic>
          <p:nvPicPr>
            <p:cNvPr id="23" name="Picture 22">
              <a:extLst>
                <a:ext uri="{FF2B5EF4-FFF2-40B4-BE49-F238E27FC236}">
                  <a16:creationId xmlns:a16="http://schemas.microsoft.com/office/drawing/2014/main" id="{6D4657CB-1015-2F08-EDC8-95B6D3C871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44391" y="4331322"/>
              <a:ext cx="1262650" cy="559797"/>
            </a:xfrm>
            <a:prstGeom prst="rect">
              <a:avLst/>
            </a:prstGeom>
          </p:spPr>
        </p:pic>
      </p:grpSp>
      <p:sp>
        <p:nvSpPr>
          <p:cNvPr id="24" name="TextBox 23">
            <a:extLst>
              <a:ext uri="{FF2B5EF4-FFF2-40B4-BE49-F238E27FC236}">
                <a16:creationId xmlns:a16="http://schemas.microsoft.com/office/drawing/2014/main" id="{1D01EECE-4532-8FA0-82C1-F8501445C9E4}"/>
              </a:ext>
            </a:extLst>
          </p:cNvPr>
          <p:cNvSpPr txBox="1"/>
          <p:nvPr/>
        </p:nvSpPr>
        <p:spPr>
          <a:xfrm>
            <a:off x="8297177" y="1354347"/>
            <a:ext cx="1627517" cy="369332"/>
          </a:xfrm>
          <a:prstGeom prst="rect">
            <a:avLst/>
          </a:prstGeom>
          <a:noFill/>
        </p:spPr>
        <p:txBody>
          <a:bodyPr wrap="square" rtlCol="0">
            <a:spAutoFit/>
          </a:bodyPr>
          <a:lstStyle/>
          <a:p>
            <a:r>
              <a:rPr lang="en-US" dirty="0"/>
              <a:t>Real world (t)</a:t>
            </a:r>
          </a:p>
        </p:txBody>
      </p:sp>
      <p:pic>
        <p:nvPicPr>
          <p:cNvPr id="25" name="Picture 24">
            <a:extLst>
              <a:ext uri="{FF2B5EF4-FFF2-40B4-BE49-F238E27FC236}">
                <a16:creationId xmlns:a16="http://schemas.microsoft.com/office/drawing/2014/main" id="{92D96DFA-9BBE-F7E5-34F2-6C3EEE81F7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09483" y="2289159"/>
            <a:ext cx="643740" cy="285403"/>
          </a:xfrm>
          <a:prstGeom prst="rect">
            <a:avLst/>
          </a:prstGeom>
        </p:spPr>
      </p:pic>
      <p:pic>
        <p:nvPicPr>
          <p:cNvPr id="26" name="Picture 25">
            <a:extLst>
              <a:ext uri="{FF2B5EF4-FFF2-40B4-BE49-F238E27FC236}">
                <a16:creationId xmlns:a16="http://schemas.microsoft.com/office/drawing/2014/main" id="{72DE2E90-B973-E464-2E57-3FF9F989FB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00653" y="2171969"/>
            <a:ext cx="1059033" cy="469523"/>
          </a:xfrm>
          <a:prstGeom prst="rect">
            <a:avLst/>
          </a:prstGeom>
        </p:spPr>
      </p:pic>
      <p:pic>
        <p:nvPicPr>
          <p:cNvPr id="27" name="Picture 26">
            <a:extLst>
              <a:ext uri="{FF2B5EF4-FFF2-40B4-BE49-F238E27FC236}">
                <a16:creationId xmlns:a16="http://schemas.microsoft.com/office/drawing/2014/main" id="{250E2610-DCC2-2DF7-069D-6522B87FF24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286363" y="6153150"/>
            <a:ext cx="754956" cy="583626"/>
          </a:xfrm>
          <a:prstGeom prst="rect">
            <a:avLst/>
          </a:prstGeom>
          <a:effectLst>
            <a:outerShdw blurRad="50800" dist="38100" dir="2700000" algn="tl" rotWithShape="0">
              <a:prstClr val="black">
                <a:alpha val="40000"/>
              </a:prstClr>
            </a:outerShdw>
          </a:effectLst>
        </p:spPr>
      </p:pic>
      <p:sp>
        <p:nvSpPr>
          <p:cNvPr id="28" name="Freeform: Shape 27">
            <a:extLst>
              <a:ext uri="{FF2B5EF4-FFF2-40B4-BE49-F238E27FC236}">
                <a16:creationId xmlns:a16="http://schemas.microsoft.com/office/drawing/2014/main" id="{B239C64E-B778-4805-DBA6-FDBF4A907EBD}"/>
              </a:ext>
            </a:extLst>
          </p:cNvPr>
          <p:cNvSpPr/>
          <p:nvPr/>
        </p:nvSpPr>
        <p:spPr>
          <a:xfrm>
            <a:off x="936489" y="3217044"/>
            <a:ext cx="1827749" cy="681244"/>
          </a:xfrm>
          <a:custGeom>
            <a:avLst/>
            <a:gdLst>
              <a:gd name="connsiteX0" fmla="*/ 0 w 2922814"/>
              <a:gd name="connsiteY0" fmla="*/ 1290245 h 1290245"/>
              <a:gd name="connsiteX1" fmla="*/ 1377042 w 2922814"/>
              <a:gd name="connsiteY1" fmla="*/ 288 h 1290245"/>
              <a:gd name="connsiteX2" fmla="*/ 2922814 w 2922814"/>
              <a:gd name="connsiteY2" fmla="*/ 1197716 h 1290245"/>
            </a:gdLst>
            <a:ahLst/>
            <a:cxnLst>
              <a:cxn ang="0">
                <a:pos x="connsiteX0" y="connsiteY0"/>
              </a:cxn>
              <a:cxn ang="0">
                <a:pos x="connsiteX1" y="connsiteY1"/>
              </a:cxn>
              <a:cxn ang="0">
                <a:pos x="connsiteX2" y="connsiteY2"/>
              </a:cxn>
            </a:cxnLst>
            <a:rect l="l" t="t" r="r" b="b"/>
            <a:pathLst>
              <a:path w="2922814" h="1290245">
                <a:moveTo>
                  <a:pt x="0" y="1290245"/>
                </a:moveTo>
                <a:cubicBezTo>
                  <a:pt x="444953" y="652977"/>
                  <a:pt x="889906" y="15709"/>
                  <a:pt x="1377042" y="288"/>
                </a:cubicBezTo>
                <a:cubicBezTo>
                  <a:pt x="1864178" y="-15134"/>
                  <a:pt x="2393496" y="591291"/>
                  <a:pt x="2922814" y="119771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eform: Shape 29">
            <a:extLst>
              <a:ext uri="{FF2B5EF4-FFF2-40B4-BE49-F238E27FC236}">
                <a16:creationId xmlns:a16="http://schemas.microsoft.com/office/drawing/2014/main" id="{C52EC689-07D1-EC84-8C9A-C122A74FA2CA}"/>
              </a:ext>
            </a:extLst>
          </p:cNvPr>
          <p:cNvSpPr/>
          <p:nvPr/>
        </p:nvSpPr>
        <p:spPr>
          <a:xfrm>
            <a:off x="3522818" y="3071404"/>
            <a:ext cx="1827748" cy="802931"/>
          </a:xfrm>
          <a:custGeom>
            <a:avLst/>
            <a:gdLst>
              <a:gd name="connsiteX0" fmla="*/ 0 w 1845128"/>
              <a:gd name="connsiteY0" fmla="*/ 1213244 h 1213244"/>
              <a:gd name="connsiteX1" fmla="*/ 587828 w 1845128"/>
              <a:gd name="connsiteY1" fmla="*/ 184544 h 1213244"/>
              <a:gd name="connsiteX2" fmla="*/ 1845128 w 1845128"/>
              <a:gd name="connsiteY2" fmla="*/ 4930 h 1213244"/>
            </a:gdLst>
            <a:ahLst/>
            <a:cxnLst>
              <a:cxn ang="0">
                <a:pos x="connsiteX0" y="connsiteY0"/>
              </a:cxn>
              <a:cxn ang="0">
                <a:pos x="connsiteX1" y="connsiteY1"/>
              </a:cxn>
              <a:cxn ang="0">
                <a:pos x="connsiteX2" y="connsiteY2"/>
              </a:cxn>
            </a:cxnLst>
            <a:rect l="l" t="t" r="r" b="b"/>
            <a:pathLst>
              <a:path w="1845128" h="1213244">
                <a:moveTo>
                  <a:pt x="0" y="1213244"/>
                </a:moveTo>
                <a:cubicBezTo>
                  <a:pt x="140153" y="799587"/>
                  <a:pt x="280307" y="385930"/>
                  <a:pt x="587828" y="184544"/>
                </a:cubicBezTo>
                <a:cubicBezTo>
                  <a:pt x="895349" y="-16842"/>
                  <a:pt x="1370238" y="-5956"/>
                  <a:pt x="1845128" y="493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Shape 34">
            <a:extLst>
              <a:ext uri="{FF2B5EF4-FFF2-40B4-BE49-F238E27FC236}">
                <a16:creationId xmlns:a16="http://schemas.microsoft.com/office/drawing/2014/main" id="{BF058D63-1E67-B6BD-FB3B-AD51E8A95261}"/>
              </a:ext>
            </a:extLst>
          </p:cNvPr>
          <p:cNvSpPr/>
          <p:nvPr/>
        </p:nvSpPr>
        <p:spPr>
          <a:xfrm>
            <a:off x="6841436" y="3088378"/>
            <a:ext cx="1827749" cy="681244"/>
          </a:xfrm>
          <a:custGeom>
            <a:avLst/>
            <a:gdLst>
              <a:gd name="connsiteX0" fmla="*/ 0 w 2922814"/>
              <a:gd name="connsiteY0" fmla="*/ 1290245 h 1290245"/>
              <a:gd name="connsiteX1" fmla="*/ 1377042 w 2922814"/>
              <a:gd name="connsiteY1" fmla="*/ 288 h 1290245"/>
              <a:gd name="connsiteX2" fmla="*/ 2922814 w 2922814"/>
              <a:gd name="connsiteY2" fmla="*/ 1197716 h 1290245"/>
            </a:gdLst>
            <a:ahLst/>
            <a:cxnLst>
              <a:cxn ang="0">
                <a:pos x="connsiteX0" y="connsiteY0"/>
              </a:cxn>
              <a:cxn ang="0">
                <a:pos x="connsiteX1" y="connsiteY1"/>
              </a:cxn>
              <a:cxn ang="0">
                <a:pos x="connsiteX2" y="connsiteY2"/>
              </a:cxn>
            </a:cxnLst>
            <a:rect l="l" t="t" r="r" b="b"/>
            <a:pathLst>
              <a:path w="2922814" h="1290245">
                <a:moveTo>
                  <a:pt x="0" y="1290245"/>
                </a:moveTo>
                <a:cubicBezTo>
                  <a:pt x="444953" y="652977"/>
                  <a:pt x="889906" y="15709"/>
                  <a:pt x="1377042" y="288"/>
                </a:cubicBezTo>
                <a:cubicBezTo>
                  <a:pt x="1864178" y="-15134"/>
                  <a:pt x="2393496" y="591291"/>
                  <a:pt x="2922814" y="119771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8" name="Picture 37" descr="A satellite in space&#10;&#10;Description automatically generated with medium confidence">
            <a:extLst>
              <a:ext uri="{FF2B5EF4-FFF2-40B4-BE49-F238E27FC236}">
                <a16:creationId xmlns:a16="http://schemas.microsoft.com/office/drawing/2014/main" id="{11FD9A66-5302-2594-314E-1E770B59091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12731" y="1647452"/>
            <a:ext cx="1181100" cy="556783"/>
          </a:xfrm>
          <a:prstGeom prst="rect">
            <a:avLst/>
          </a:prstGeom>
        </p:spPr>
      </p:pic>
      <p:pic>
        <p:nvPicPr>
          <p:cNvPr id="39" name="Picture 38" descr="A satellite in space&#10;&#10;Description automatically generated with medium confidence">
            <a:extLst>
              <a:ext uri="{FF2B5EF4-FFF2-40B4-BE49-F238E27FC236}">
                <a16:creationId xmlns:a16="http://schemas.microsoft.com/office/drawing/2014/main" id="{5BC0142C-E3D6-652D-B037-E91500CA57D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75640" y="1463694"/>
            <a:ext cx="1181100" cy="556783"/>
          </a:xfrm>
          <a:prstGeom prst="rect">
            <a:avLst/>
          </a:prstGeom>
        </p:spPr>
      </p:pic>
      <p:grpSp>
        <p:nvGrpSpPr>
          <p:cNvPr id="41" name="Group 40">
            <a:extLst>
              <a:ext uri="{FF2B5EF4-FFF2-40B4-BE49-F238E27FC236}">
                <a16:creationId xmlns:a16="http://schemas.microsoft.com/office/drawing/2014/main" id="{FAC4C72F-EF06-AD65-B8C1-05D1B92DF80B}"/>
              </a:ext>
            </a:extLst>
          </p:cNvPr>
          <p:cNvGrpSpPr/>
          <p:nvPr/>
        </p:nvGrpSpPr>
        <p:grpSpPr>
          <a:xfrm>
            <a:off x="6422182" y="4375825"/>
            <a:ext cx="5227608" cy="1147314"/>
            <a:chOff x="1742535" y="4023704"/>
            <a:chExt cx="5227608" cy="1147314"/>
          </a:xfrm>
        </p:grpSpPr>
        <p:sp>
          <p:nvSpPr>
            <p:cNvPr id="42" name="Rectangle 41">
              <a:extLst>
                <a:ext uri="{FF2B5EF4-FFF2-40B4-BE49-F238E27FC236}">
                  <a16:creationId xmlns:a16="http://schemas.microsoft.com/office/drawing/2014/main" id="{99D5BEB9-2D94-F170-E013-E5CF7C9CB8C8}"/>
                </a:ext>
              </a:extLst>
            </p:cNvPr>
            <p:cNvSpPr/>
            <p:nvPr/>
          </p:nvSpPr>
          <p:spPr>
            <a:xfrm>
              <a:off x="1742535" y="4023705"/>
              <a:ext cx="2613804" cy="1147313"/>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AB5E9A43-1575-068B-6788-503EE190D440}"/>
                </a:ext>
              </a:extLst>
            </p:cNvPr>
            <p:cNvSpPr/>
            <p:nvPr/>
          </p:nvSpPr>
          <p:spPr>
            <a:xfrm>
              <a:off x="4356339" y="4023704"/>
              <a:ext cx="2613804" cy="1147313"/>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4" name="Picture 43">
              <a:extLst>
                <a:ext uri="{FF2B5EF4-FFF2-40B4-BE49-F238E27FC236}">
                  <a16:creationId xmlns:a16="http://schemas.microsoft.com/office/drawing/2014/main" id="{BB5FA7F1-121D-BF40-7698-7653ECB309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50166" y="4408971"/>
              <a:ext cx="849835" cy="376775"/>
            </a:xfrm>
            <a:prstGeom prst="rect">
              <a:avLst/>
            </a:prstGeom>
          </p:spPr>
        </p:pic>
        <p:pic>
          <p:nvPicPr>
            <p:cNvPr id="45" name="Picture 44">
              <a:extLst>
                <a:ext uri="{FF2B5EF4-FFF2-40B4-BE49-F238E27FC236}">
                  <a16:creationId xmlns:a16="http://schemas.microsoft.com/office/drawing/2014/main" id="{83F6CDB2-D18A-C26F-F2CC-723C3751D9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44391" y="4331322"/>
              <a:ext cx="1262650" cy="559797"/>
            </a:xfrm>
            <a:prstGeom prst="rect">
              <a:avLst/>
            </a:prstGeom>
          </p:spPr>
        </p:pic>
      </p:grpSp>
      <p:sp>
        <p:nvSpPr>
          <p:cNvPr id="46" name="TextBox 45">
            <a:extLst>
              <a:ext uri="{FF2B5EF4-FFF2-40B4-BE49-F238E27FC236}">
                <a16:creationId xmlns:a16="http://schemas.microsoft.com/office/drawing/2014/main" id="{26078DA9-EEDB-DDE9-3DD4-450FA3664232}"/>
              </a:ext>
            </a:extLst>
          </p:cNvPr>
          <p:cNvSpPr txBox="1"/>
          <p:nvPr/>
        </p:nvSpPr>
        <p:spPr>
          <a:xfrm>
            <a:off x="8298427" y="3917652"/>
            <a:ext cx="1926063" cy="369332"/>
          </a:xfrm>
          <a:prstGeom prst="rect">
            <a:avLst/>
          </a:prstGeom>
          <a:noFill/>
        </p:spPr>
        <p:txBody>
          <a:bodyPr wrap="square" rtlCol="0">
            <a:spAutoFit/>
          </a:bodyPr>
          <a:lstStyle/>
          <a:p>
            <a:r>
              <a:rPr lang="en-US" dirty="0"/>
              <a:t>Real world (t +1)</a:t>
            </a:r>
          </a:p>
        </p:txBody>
      </p:sp>
      <p:pic>
        <p:nvPicPr>
          <p:cNvPr id="47" name="Picture 46">
            <a:extLst>
              <a:ext uri="{FF2B5EF4-FFF2-40B4-BE49-F238E27FC236}">
                <a16:creationId xmlns:a16="http://schemas.microsoft.com/office/drawing/2014/main" id="{3D0FC72E-35CB-C216-CFEC-554DCB960A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10733" y="4852464"/>
            <a:ext cx="643740" cy="285403"/>
          </a:xfrm>
          <a:prstGeom prst="rect">
            <a:avLst/>
          </a:prstGeom>
        </p:spPr>
      </p:pic>
      <p:pic>
        <p:nvPicPr>
          <p:cNvPr id="48" name="Picture 47">
            <a:extLst>
              <a:ext uri="{FF2B5EF4-FFF2-40B4-BE49-F238E27FC236}">
                <a16:creationId xmlns:a16="http://schemas.microsoft.com/office/drawing/2014/main" id="{7DA3AB6B-F77B-ABDA-7401-3FF7E6D1CA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01903" y="4735274"/>
            <a:ext cx="1059033" cy="469523"/>
          </a:xfrm>
          <a:prstGeom prst="rect">
            <a:avLst/>
          </a:prstGeom>
        </p:spPr>
      </p:pic>
      <p:pic>
        <p:nvPicPr>
          <p:cNvPr id="50" name="Picture 49" descr="A satellite in space&#10;&#10;Description automatically generated with medium confidence">
            <a:extLst>
              <a:ext uri="{FF2B5EF4-FFF2-40B4-BE49-F238E27FC236}">
                <a16:creationId xmlns:a16="http://schemas.microsoft.com/office/drawing/2014/main" id="{8E85AF69-83B6-5813-44F5-9DC230E8C6A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30913" y="4178491"/>
            <a:ext cx="1181100" cy="556783"/>
          </a:xfrm>
          <a:prstGeom prst="rect">
            <a:avLst/>
          </a:prstGeom>
        </p:spPr>
      </p:pic>
      <p:pic>
        <p:nvPicPr>
          <p:cNvPr id="51" name="Picture 50" descr="A satellite in space&#10;&#10;Description automatically generated with medium confidence">
            <a:extLst>
              <a:ext uri="{FF2B5EF4-FFF2-40B4-BE49-F238E27FC236}">
                <a16:creationId xmlns:a16="http://schemas.microsoft.com/office/drawing/2014/main" id="{C03A5DF8-D9BD-4C56-A7EE-0FE08F706E6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25598" y="4106649"/>
            <a:ext cx="1181100" cy="556783"/>
          </a:xfrm>
          <a:prstGeom prst="rect">
            <a:avLst/>
          </a:prstGeom>
        </p:spPr>
      </p:pic>
      <p:sp>
        <p:nvSpPr>
          <p:cNvPr id="52" name="Freeform: Shape 51">
            <a:extLst>
              <a:ext uri="{FF2B5EF4-FFF2-40B4-BE49-F238E27FC236}">
                <a16:creationId xmlns:a16="http://schemas.microsoft.com/office/drawing/2014/main" id="{FF7B9B80-A654-4ABC-0A16-0A1A03AA14C9}"/>
              </a:ext>
            </a:extLst>
          </p:cNvPr>
          <p:cNvSpPr/>
          <p:nvPr/>
        </p:nvSpPr>
        <p:spPr>
          <a:xfrm rot="21088490">
            <a:off x="6812915" y="5595405"/>
            <a:ext cx="1878812" cy="458770"/>
          </a:xfrm>
          <a:custGeom>
            <a:avLst/>
            <a:gdLst>
              <a:gd name="connsiteX0" fmla="*/ 0 w 2922814"/>
              <a:gd name="connsiteY0" fmla="*/ 1290245 h 1290245"/>
              <a:gd name="connsiteX1" fmla="*/ 1377042 w 2922814"/>
              <a:gd name="connsiteY1" fmla="*/ 288 h 1290245"/>
              <a:gd name="connsiteX2" fmla="*/ 2922814 w 2922814"/>
              <a:gd name="connsiteY2" fmla="*/ 1197716 h 1290245"/>
            </a:gdLst>
            <a:ahLst/>
            <a:cxnLst>
              <a:cxn ang="0">
                <a:pos x="connsiteX0" y="connsiteY0"/>
              </a:cxn>
              <a:cxn ang="0">
                <a:pos x="connsiteX1" y="connsiteY1"/>
              </a:cxn>
              <a:cxn ang="0">
                <a:pos x="connsiteX2" y="connsiteY2"/>
              </a:cxn>
            </a:cxnLst>
            <a:rect l="l" t="t" r="r" b="b"/>
            <a:pathLst>
              <a:path w="2922814" h="1290245">
                <a:moveTo>
                  <a:pt x="0" y="1290245"/>
                </a:moveTo>
                <a:cubicBezTo>
                  <a:pt x="444953" y="652977"/>
                  <a:pt x="889906" y="15709"/>
                  <a:pt x="1377042" y="288"/>
                </a:cubicBezTo>
                <a:cubicBezTo>
                  <a:pt x="1864178" y="-15134"/>
                  <a:pt x="2393496" y="591291"/>
                  <a:pt x="2922814" y="119771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Freeform: Shape 52">
            <a:extLst>
              <a:ext uri="{FF2B5EF4-FFF2-40B4-BE49-F238E27FC236}">
                <a16:creationId xmlns:a16="http://schemas.microsoft.com/office/drawing/2014/main" id="{FEE77F0F-B8FC-5EF6-6A26-8A72A4B1570F}"/>
              </a:ext>
            </a:extLst>
          </p:cNvPr>
          <p:cNvSpPr/>
          <p:nvPr/>
        </p:nvSpPr>
        <p:spPr>
          <a:xfrm>
            <a:off x="9561314" y="3017478"/>
            <a:ext cx="1827748" cy="802931"/>
          </a:xfrm>
          <a:custGeom>
            <a:avLst/>
            <a:gdLst>
              <a:gd name="connsiteX0" fmla="*/ 0 w 1845128"/>
              <a:gd name="connsiteY0" fmla="*/ 1213244 h 1213244"/>
              <a:gd name="connsiteX1" fmla="*/ 587828 w 1845128"/>
              <a:gd name="connsiteY1" fmla="*/ 184544 h 1213244"/>
              <a:gd name="connsiteX2" fmla="*/ 1845128 w 1845128"/>
              <a:gd name="connsiteY2" fmla="*/ 4930 h 1213244"/>
            </a:gdLst>
            <a:ahLst/>
            <a:cxnLst>
              <a:cxn ang="0">
                <a:pos x="connsiteX0" y="connsiteY0"/>
              </a:cxn>
              <a:cxn ang="0">
                <a:pos x="connsiteX1" y="connsiteY1"/>
              </a:cxn>
              <a:cxn ang="0">
                <a:pos x="connsiteX2" y="connsiteY2"/>
              </a:cxn>
            </a:cxnLst>
            <a:rect l="l" t="t" r="r" b="b"/>
            <a:pathLst>
              <a:path w="1845128" h="1213244">
                <a:moveTo>
                  <a:pt x="0" y="1213244"/>
                </a:moveTo>
                <a:cubicBezTo>
                  <a:pt x="140153" y="799587"/>
                  <a:pt x="280307" y="385930"/>
                  <a:pt x="587828" y="184544"/>
                </a:cubicBezTo>
                <a:cubicBezTo>
                  <a:pt x="895349" y="-16842"/>
                  <a:pt x="1370238" y="-5956"/>
                  <a:pt x="1845128" y="493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Freeform: Shape 53">
            <a:extLst>
              <a:ext uri="{FF2B5EF4-FFF2-40B4-BE49-F238E27FC236}">
                <a16:creationId xmlns:a16="http://schemas.microsoft.com/office/drawing/2014/main" id="{124FE5AD-AD6C-761E-B49B-A6E5F86239E4}"/>
              </a:ext>
            </a:extLst>
          </p:cNvPr>
          <p:cNvSpPr/>
          <p:nvPr/>
        </p:nvSpPr>
        <p:spPr>
          <a:xfrm rot="493859">
            <a:off x="9410164" y="5564578"/>
            <a:ext cx="1827748" cy="802931"/>
          </a:xfrm>
          <a:custGeom>
            <a:avLst/>
            <a:gdLst>
              <a:gd name="connsiteX0" fmla="*/ 0 w 1845128"/>
              <a:gd name="connsiteY0" fmla="*/ 1213244 h 1213244"/>
              <a:gd name="connsiteX1" fmla="*/ 587828 w 1845128"/>
              <a:gd name="connsiteY1" fmla="*/ 184544 h 1213244"/>
              <a:gd name="connsiteX2" fmla="*/ 1845128 w 1845128"/>
              <a:gd name="connsiteY2" fmla="*/ 4930 h 1213244"/>
            </a:gdLst>
            <a:ahLst/>
            <a:cxnLst>
              <a:cxn ang="0">
                <a:pos x="connsiteX0" y="connsiteY0"/>
              </a:cxn>
              <a:cxn ang="0">
                <a:pos x="connsiteX1" y="connsiteY1"/>
              </a:cxn>
              <a:cxn ang="0">
                <a:pos x="connsiteX2" y="connsiteY2"/>
              </a:cxn>
            </a:cxnLst>
            <a:rect l="l" t="t" r="r" b="b"/>
            <a:pathLst>
              <a:path w="1845128" h="1213244">
                <a:moveTo>
                  <a:pt x="0" y="1213244"/>
                </a:moveTo>
                <a:cubicBezTo>
                  <a:pt x="140153" y="799587"/>
                  <a:pt x="280307" y="385930"/>
                  <a:pt x="587828" y="184544"/>
                </a:cubicBezTo>
                <a:cubicBezTo>
                  <a:pt x="895349" y="-16842"/>
                  <a:pt x="1370238" y="-5956"/>
                  <a:pt x="1845128" y="493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5" name="Group 54">
            <a:extLst>
              <a:ext uri="{FF2B5EF4-FFF2-40B4-BE49-F238E27FC236}">
                <a16:creationId xmlns:a16="http://schemas.microsoft.com/office/drawing/2014/main" id="{9AE41AD5-39B5-AC86-5B61-7598964A3069}"/>
              </a:ext>
            </a:extLst>
          </p:cNvPr>
          <p:cNvGrpSpPr/>
          <p:nvPr/>
        </p:nvGrpSpPr>
        <p:grpSpPr>
          <a:xfrm>
            <a:off x="543462" y="4371684"/>
            <a:ext cx="5227608" cy="1147314"/>
            <a:chOff x="1742535" y="4023704"/>
            <a:chExt cx="5227608" cy="1147314"/>
          </a:xfrm>
        </p:grpSpPr>
        <p:sp>
          <p:nvSpPr>
            <p:cNvPr id="56" name="Rectangle 55">
              <a:extLst>
                <a:ext uri="{FF2B5EF4-FFF2-40B4-BE49-F238E27FC236}">
                  <a16:creationId xmlns:a16="http://schemas.microsoft.com/office/drawing/2014/main" id="{2C98A9C4-CC8A-92B0-ECE7-9687515E06F6}"/>
                </a:ext>
              </a:extLst>
            </p:cNvPr>
            <p:cNvSpPr/>
            <p:nvPr/>
          </p:nvSpPr>
          <p:spPr>
            <a:xfrm>
              <a:off x="1742535" y="4023705"/>
              <a:ext cx="2613804" cy="1147313"/>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BF4B823C-6186-8952-AEC1-DB11544E3259}"/>
                </a:ext>
              </a:extLst>
            </p:cNvPr>
            <p:cNvSpPr/>
            <p:nvPr/>
          </p:nvSpPr>
          <p:spPr>
            <a:xfrm>
              <a:off x="4356339" y="4023704"/>
              <a:ext cx="2613804" cy="1147313"/>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8" name="Picture 57">
              <a:extLst>
                <a:ext uri="{FF2B5EF4-FFF2-40B4-BE49-F238E27FC236}">
                  <a16:creationId xmlns:a16="http://schemas.microsoft.com/office/drawing/2014/main" id="{33755B35-08D1-F256-A4EB-E597512A5F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50166" y="4408971"/>
              <a:ext cx="849835" cy="376775"/>
            </a:xfrm>
            <a:prstGeom prst="rect">
              <a:avLst/>
            </a:prstGeom>
          </p:spPr>
        </p:pic>
        <p:pic>
          <p:nvPicPr>
            <p:cNvPr id="59" name="Picture 58">
              <a:extLst>
                <a:ext uri="{FF2B5EF4-FFF2-40B4-BE49-F238E27FC236}">
                  <a16:creationId xmlns:a16="http://schemas.microsoft.com/office/drawing/2014/main" id="{1756FC3B-76EE-3F80-83AE-A2444710EC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44391" y="4331322"/>
              <a:ext cx="1262650" cy="559797"/>
            </a:xfrm>
            <a:prstGeom prst="rect">
              <a:avLst/>
            </a:prstGeom>
          </p:spPr>
        </p:pic>
      </p:grpSp>
      <p:sp>
        <p:nvSpPr>
          <p:cNvPr id="60" name="TextBox 59">
            <a:extLst>
              <a:ext uri="{FF2B5EF4-FFF2-40B4-BE49-F238E27FC236}">
                <a16:creationId xmlns:a16="http://schemas.microsoft.com/office/drawing/2014/main" id="{43D317ED-9854-7FC2-B7C6-C31CCDCAC47A}"/>
              </a:ext>
            </a:extLst>
          </p:cNvPr>
          <p:cNvSpPr txBox="1"/>
          <p:nvPr/>
        </p:nvSpPr>
        <p:spPr>
          <a:xfrm>
            <a:off x="2419707" y="3913511"/>
            <a:ext cx="2081608" cy="369332"/>
          </a:xfrm>
          <a:prstGeom prst="rect">
            <a:avLst/>
          </a:prstGeom>
          <a:noFill/>
        </p:spPr>
        <p:txBody>
          <a:bodyPr wrap="square" rtlCol="0">
            <a:spAutoFit/>
          </a:bodyPr>
          <a:lstStyle/>
          <a:p>
            <a:r>
              <a:rPr lang="en-US" dirty="0"/>
              <a:t>Ideal world (t+1)</a:t>
            </a:r>
          </a:p>
        </p:txBody>
      </p:sp>
      <p:pic>
        <p:nvPicPr>
          <p:cNvPr id="61" name="Picture 60">
            <a:extLst>
              <a:ext uri="{FF2B5EF4-FFF2-40B4-BE49-F238E27FC236}">
                <a16:creationId xmlns:a16="http://schemas.microsoft.com/office/drawing/2014/main" id="{2FBF55FF-858B-A46B-4CD6-F55FF23386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6318" y="4763399"/>
            <a:ext cx="849835" cy="376775"/>
          </a:xfrm>
          <a:prstGeom prst="rect">
            <a:avLst/>
          </a:prstGeom>
        </p:spPr>
      </p:pic>
      <p:pic>
        <p:nvPicPr>
          <p:cNvPr id="62" name="Picture 61">
            <a:extLst>
              <a:ext uri="{FF2B5EF4-FFF2-40B4-BE49-F238E27FC236}">
                <a16:creationId xmlns:a16="http://schemas.microsoft.com/office/drawing/2014/main" id="{911BA87F-2F15-06E4-B004-56CCA4C014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91532" y="4683122"/>
            <a:ext cx="1262650" cy="559797"/>
          </a:xfrm>
          <a:prstGeom prst="rect">
            <a:avLst/>
          </a:prstGeom>
        </p:spPr>
      </p:pic>
      <p:sp>
        <p:nvSpPr>
          <p:cNvPr id="63" name="Freeform: Shape 62">
            <a:extLst>
              <a:ext uri="{FF2B5EF4-FFF2-40B4-BE49-F238E27FC236}">
                <a16:creationId xmlns:a16="http://schemas.microsoft.com/office/drawing/2014/main" id="{DB01B330-7B3F-D164-C617-AB0C6F57BC4C}"/>
              </a:ext>
            </a:extLst>
          </p:cNvPr>
          <p:cNvSpPr/>
          <p:nvPr/>
        </p:nvSpPr>
        <p:spPr>
          <a:xfrm>
            <a:off x="936489" y="5776208"/>
            <a:ext cx="1827749" cy="681244"/>
          </a:xfrm>
          <a:custGeom>
            <a:avLst/>
            <a:gdLst>
              <a:gd name="connsiteX0" fmla="*/ 0 w 2922814"/>
              <a:gd name="connsiteY0" fmla="*/ 1290245 h 1290245"/>
              <a:gd name="connsiteX1" fmla="*/ 1377042 w 2922814"/>
              <a:gd name="connsiteY1" fmla="*/ 288 h 1290245"/>
              <a:gd name="connsiteX2" fmla="*/ 2922814 w 2922814"/>
              <a:gd name="connsiteY2" fmla="*/ 1197716 h 1290245"/>
            </a:gdLst>
            <a:ahLst/>
            <a:cxnLst>
              <a:cxn ang="0">
                <a:pos x="connsiteX0" y="connsiteY0"/>
              </a:cxn>
              <a:cxn ang="0">
                <a:pos x="connsiteX1" y="connsiteY1"/>
              </a:cxn>
              <a:cxn ang="0">
                <a:pos x="connsiteX2" y="connsiteY2"/>
              </a:cxn>
            </a:cxnLst>
            <a:rect l="l" t="t" r="r" b="b"/>
            <a:pathLst>
              <a:path w="2922814" h="1290245">
                <a:moveTo>
                  <a:pt x="0" y="1290245"/>
                </a:moveTo>
                <a:cubicBezTo>
                  <a:pt x="444953" y="652977"/>
                  <a:pt x="889906" y="15709"/>
                  <a:pt x="1377042" y="288"/>
                </a:cubicBezTo>
                <a:cubicBezTo>
                  <a:pt x="1864178" y="-15134"/>
                  <a:pt x="2393496" y="591291"/>
                  <a:pt x="2922814" y="119771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Freeform: Shape 63">
            <a:extLst>
              <a:ext uri="{FF2B5EF4-FFF2-40B4-BE49-F238E27FC236}">
                <a16:creationId xmlns:a16="http://schemas.microsoft.com/office/drawing/2014/main" id="{5C899E0D-DDFA-A8D5-F3F5-EA6F98F1010F}"/>
              </a:ext>
            </a:extLst>
          </p:cNvPr>
          <p:cNvSpPr/>
          <p:nvPr/>
        </p:nvSpPr>
        <p:spPr>
          <a:xfrm>
            <a:off x="3522818" y="5630568"/>
            <a:ext cx="1827748" cy="802931"/>
          </a:xfrm>
          <a:custGeom>
            <a:avLst/>
            <a:gdLst>
              <a:gd name="connsiteX0" fmla="*/ 0 w 1845128"/>
              <a:gd name="connsiteY0" fmla="*/ 1213244 h 1213244"/>
              <a:gd name="connsiteX1" fmla="*/ 587828 w 1845128"/>
              <a:gd name="connsiteY1" fmla="*/ 184544 h 1213244"/>
              <a:gd name="connsiteX2" fmla="*/ 1845128 w 1845128"/>
              <a:gd name="connsiteY2" fmla="*/ 4930 h 1213244"/>
            </a:gdLst>
            <a:ahLst/>
            <a:cxnLst>
              <a:cxn ang="0">
                <a:pos x="connsiteX0" y="connsiteY0"/>
              </a:cxn>
              <a:cxn ang="0">
                <a:pos x="connsiteX1" y="connsiteY1"/>
              </a:cxn>
              <a:cxn ang="0">
                <a:pos x="connsiteX2" y="connsiteY2"/>
              </a:cxn>
            </a:cxnLst>
            <a:rect l="l" t="t" r="r" b="b"/>
            <a:pathLst>
              <a:path w="1845128" h="1213244">
                <a:moveTo>
                  <a:pt x="0" y="1213244"/>
                </a:moveTo>
                <a:cubicBezTo>
                  <a:pt x="140153" y="799587"/>
                  <a:pt x="280307" y="385930"/>
                  <a:pt x="587828" y="184544"/>
                </a:cubicBezTo>
                <a:cubicBezTo>
                  <a:pt x="895349" y="-16842"/>
                  <a:pt x="1370238" y="-5956"/>
                  <a:pt x="1845128" y="493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6" name="Straight Connector 65">
            <a:extLst>
              <a:ext uri="{FF2B5EF4-FFF2-40B4-BE49-F238E27FC236}">
                <a16:creationId xmlns:a16="http://schemas.microsoft.com/office/drawing/2014/main" id="{83CFB744-CFBE-91E2-F0FB-D66790CE10E1}"/>
              </a:ext>
            </a:extLst>
          </p:cNvPr>
          <p:cNvCxnSpPr/>
          <p:nvPr/>
        </p:nvCxnSpPr>
        <p:spPr>
          <a:xfrm>
            <a:off x="6096000" y="1095555"/>
            <a:ext cx="0" cy="5610045"/>
          </a:xfrm>
          <a:prstGeom prst="line">
            <a:avLst/>
          </a:prstGeom>
          <a:ln w="38100">
            <a:prstDash val="dash"/>
          </a:ln>
        </p:spPr>
        <p:style>
          <a:lnRef idx="1">
            <a:schemeClr val="accent1"/>
          </a:lnRef>
          <a:fillRef idx="0">
            <a:schemeClr val="accent1"/>
          </a:fillRef>
          <a:effectRef idx="0">
            <a:schemeClr val="accent1"/>
          </a:effectRef>
          <a:fontRef idx="minor">
            <a:schemeClr val="tx1"/>
          </a:fontRef>
        </p:style>
      </p:cxnSp>
      <p:pic>
        <p:nvPicPr>
          <p:cNvPr id="67" name="Picture 66" descr="A satellite in space&#10;&#10;Description automatically generated with medium confidence">
            <a:extLst>
              <a:ext uri="{FF2B5EF4-FFF2-40B4-BE49-F238E27FC236}">
                <a16:creationId xmlns:a16="http://schemas.microsoft.com/office/drawing/2014/main" id="{9CF21414-0135-97C4-FC6A-5248C33BB4A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3129" y="1601446"/>
            <a:ext cx="1181100" cy="556783"/>
          </a:xfrm>
          <a:prstGeom prst="rect">
            <a:avLst/>
          </a:prstGeom>
        </p:spPr>
      </p:pic>
      <p:pic>
        <p:nvPicPr>
          <p:cNvPr id="68" name="Picture 67" descr="A satellite in space&#10;&#10;Description automatically generated with medium confidence">
            <a:extLst>
              <a:ext uri="{FF2B5EF4-FFF2-40B4-BE49-F238E27FC236}">
                <a16:creationId xmlns:a16="http://schemas.microsoft.com/office/drawing/2014/main" id="{E0BB2041-13F0-CCE9-BA53-DF5F6B9661A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86038" y="1417688"/>
            <a:ext cx="1181100" cy="556783"/>
          </a:xfrm>
          <a:prstGeom prst="rect">
            <a:avLst/>
          </a:prstGeom>
        </p:spPr>
      </p:pic>
      <p:pic>
        <p:nvPicPr>
          <p:cNvPr id="69" name="Picture 68" descr="A satellite in space&#10;&#10;Description automatically generated with medium confidence">
            <a:extLst>
              <a:ext uri="{FF2B5EF4-FFF2-40B4-BE49-F238E27FC236}">
                <a16:creationId xmlns:a16="http://schemas.microsoft.com/office/drawing/2014/main" id="{5A21B9DE-0210-22BD-1A8A-E528780E3DB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41311" y="4132485"/>
            <a:ext cx="1181100" cy="556783"/>
          </a:xfrm>
          <a:prstGeom prst="rect">
            <a:avLst/>
          </a:prstGeom>
        </p:spPr>
      </p:pic>
      <p:pic>
        <p:nvPicPr>
          <p:cNvPr id="70" name="Picture 69" descr="A satellite in space&#10;&#10;Description automatically generated with medium confidence">
            <a:extLst>
              <a:ext uri="{FF2B5EF4-FFF2-40B4-BE49-F238E27FC236}">
                <a16:creationId xmlns:a16="http://schemas.microsoft.com/office/drawing/2014/main" id="{22EACF92-B0C8-5EFB-457C-6B033ACFE7C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35996" y="4060643"/>
            <a:ext cx="1181100" cy="556783"/>
          </a:xfrm>
          <a:prstGeom prst="rect">
            <a:avLst/>
          </a:prstGeom>
        </p:spPr>
      </p:pic>
    </p:spTree>
    <p:extLst>
      <p:ext uri="{BB962C8B-B14F-4D97-AF65-F5344CB8AC3E}">
        <p14:creationId xmlns:p14="http://schemas.microsoft.com/office/powerpoint/2010/main" val="8508339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9BABABE7-C76C-4B24-8648-F8A83AB78F07}"/>
              </a:ext>
            </a:extLst>
          </p:cNvPr>
          <p:cNvGrpSpPr/>
          <p:nvPr/>
        </p:nvGrpSpPr>
        <p:grpSpPr>
          <a:xfrm>
            <a:off x="0" y="-408"/>
            <a:ext cx="12192001" cy="906463"/>
            <a:chOff x="1" y="204721"/>
            <a:chExt cx="9144001" cy="906463"/>
          </a:xfrm>
        </p:grpSpPr>
        <p:sp>
          <p:nvSpPr>
            <p:cNvPr id="7" name="Rectangle 20">
              <a:extLst>
                <a:ext uri="{FF2B5EF4-FFF2-40B4-BE49-F238E27FC236}">
                  <a16:creationId xmlns:a16="http://schemas.microsoft.com/office/drawing/2014/main" id="{7020517C-7CC4-4C37-BA1D-BF0FC23AC5F9}"/>
                </a:ext>
              </a:extLst>
            </p:cNvPr>
            <p:cNvSpPr>
              <a:spLocks noChangeArrowheads="1"/>
            </p:cNvSpPr>
            <p:nvPr/>
          </p:nvSpPr>
          <p:spPr bwMode="auto">
            <a:xfrm rot="16200000">
              <a:off x="4118769" y="-3914047"/>
              <a:ext cx="906463" cy="9144000"/>
            </a:xfrm>
            <a:prstGeom prst="rect">
              <a:avLst/>
            </a:prstGeom>
            <a:blipFill dpi="0" rotWithShape="1">
              <a:blip r:embed="rId2"/>
              <a:srcRect/>
              <a:stretch>
                <a:fillRect/>
              </a:stretch>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5" name="Subtitle 2">
              <a:extLst>
                <a:ext uri="{FF2B5EF4-FFF2-40B4-BE49-F238E27FC236}">
                  <a16:creationId xmlns:a16="http://schemas.microsoft.com/office/drawing/2014/main" id="{35F52242-FEF6-4773-9339-74D259B846A3}"/>
                </a:ext>
              </a:extLst>
            </p:cNvPr>
            <p:cNvSpPr txBox="1">
              <a:spLocks/>
            </p:cNvSpPr>
            <p:nvPr/>
          </p:nvSpPr>
          <p:spPr>
            <a:xfrm>
              <a:off x="2" y="282635"/>
              <a:ext cx="9144000" cy="750637"/>
            </a:xfrm>
            <a:prstGeom prst="rect">
              <a:avLst/>
            </a:prstGeom>
            <a:noFill/>
            <a:effectLst/>
          </p:spPr>
          <p:txBody>
            <a:bodyPr vert="horz" lIns="91440" tIns="45720" rIns="91440" bIns="45720" rtlCol="0" anchor="ctr">
              <a:normAutofit/>
            </a:bodyPr>
            <a:lstStyle>
              <a:lvl1pPr marL="205740" indent="-171450" algn="l" defTabSz="685800" rtl="0" eaLnBrk="1" latinLnBrk="0" hangingPunct="1">
                <a:lnSpc>
                  <a:spcPct val="90000"/>
                </a:lnSpc>
                <a:spcBef>
                  <a:spcPts val="1350"/>
                </a:spcBef>
                <a:buSzPct val="100000"/>
                <a:buFont typeface="Arial" pitchFamily="34" charset="0"/>
                <a:buChar char="•"/>
                <a:defRPr sz="1500" kern="1200">
                  <a:solidFill>
                    <a:schemeClr val="accent2">
                      <a:lumMod val="75000"/>
                    </a:schemeClr>
                  </a:solidFill>
                  <a:latin typeface="+mn-lt"/>
                  <a:ea typeface="+mn-ea"/>
                  <a:cs typeface="+mn-cs"/>
                </a:defRPr>
              </a:lvl1pPr>
              <a:lvl2pPr marL="411480" indent="-171450" algn="l" defTabSz="685800" rtl="0" eaLnBrk="1" latinLnBrk="0" hangingPunct="1">
                <a:lnSpc>
                  <a:spcPct val="90000"/>
                </a:lnSpc>
                <a:spcBef>
                  <a:spcPts val="750"/>
                </a:spcBef>
                <a:buSzPct val="100000"/>
                <a:buFont typeface="Arial" pitchFamily="34" charset="0"/>
                <a:buChar char="•"/>
                <a:defRPr sz="1350" kern="1200">
                  <a:solidFill>
                    <a:schemeClr val="accent2">
                      <a:lumMod val="75000"/>
                    </a:schemeClr>
                  </a:solidFill>
                  <a:latin typeface="+mn-lt"/>
                  <a:ea typeface="+mn-ea"/>
                  <a:cs typeface="+mn-cs"/>
                </a:defRPr>
              </a:lvl2pPr>
              <a:lvl3pPr marL="617220" indent="-171450" algn="l" defTabSz="685800" rtl="0" eaLnBrk="1" latinLnBrk="0" hangingPunct="1">
                <a:lnSpc>
                  <a:spcPct val="90000"/>
                </a:lnSpc>
                <a:spcBef>
                  <a:spcPts val="600"/>
                </a:spcBef>
                <a:buSzPct val="100000"/>
                <a:buFont typeface="Arial" pitchFamily="34" charset="0"/>
                <a:buChar char="•"/>
                <a:defRPr sz="1200" kern="1200">
                  <a:solidFill>
                    <a:schemeClr val="accent2">
                      <a:lumMod val="75000"/>
                    </a:schemeClr>
                  </a:solidFill>
                  <a:latin typeface="+mn-lt"/>
                  <a:ea typeface="+mn-ea"/>
                  <a:cs typeface="+mn-cs"/>
                </a:defRPr>
              </a:lvl3pPr>
              <a:lvl4pPr marL="822960" indent="-171450" algn="l" defTabSz="685800" rtl="0" eaLnBrk="1" latinLnBrk="0" hangingPunct="1">
                <a:lnSpc>
                  <a:spcPct val="90000"/>
                </a:lnSpc>
                <a:spcBef>
                  <a:spcPts val="600"/>
                </a:spcBef>
                <a:buSzPct val="100000"/>
                <a:buFont typeface="Arial" pitchFamily="34" charset="0"/>
                <a:buChar char="•"/>
                <a:defRPr sz="1050" kern="1200">
                  <a:solidFill>
                    <a:schemeClr val="accent2">
                      <a:lumMod val="75000"/>
                    </a:schemeClr>
                  </a:solidFill>
                  <a:latin typeface="+mn-lt"/>
                  <a:ea typeface="+mn-ea"/>
                  <a:cs typeface="+mn-cs"/>
                </a:defRPr>
              </a:lvl4pPr>
              <a:lvl5pPr marL="1028700" indent="-171450" algn="l" defTabSz="685800" rtl="0" eaLnBrk="1" latinLnBrk="0" hangingPunct="1">
                <a:lnSpc>
                  <a:spcPct val="90000"/>
                </a:lnSpc>
                <a:spcBef>
                  <a:spcPts val="600"/>
                </a:spcBef>
                <a:buSzPct val="100000"/>
                <a:buFont typeface="Arial" pitchFamily="34" charset="0"/>
                <a:buChar char="•"/>
                <a:defRPr sz="1050" kern="1200">
                  <a:solidFill>
                    <a:schemeClr val="accent2">
                      <a:lumMod val="75000"/>
                    </a:schemeClr>
                  </a:solidFill>
                  <a:latin typeface="+mn-lt"/>
                  <a:ea typeface="+mn-ea"/>
                  <a:cs typeface="+mn-cs"/>
                </a:defRPr>
              </a:lvl5pPr>
              <a:lvl6pPr marL="1234440" indent="-171450" algn="l" defTabSz="685800" rtl="0" eaLnBrk="1" latinLnBrk="0" hangingPunct="1">
                <a:lnSpc>
                  <a:spcPct val="90000"/>
                </a:lnSpc>
                <a:spcBef>
                  <a:spcPts val="600"/>
                </a:spcBef>
                <a:buSzPct val="100000"/>
                <a:buFont typeface="Arial" pitchFamily="34" charset="0"/>
                <a:buChar char="•"/>
                <a:defRPr sz="1050" kern="1200">
                  <a:solidFill>
                    <a:schemeClr val="accent2">
                      <a:lumMod val="75000"/>
                    </a:schemeClr>
                  </a:solidFill>
                  <a:latin typeface="+mn-lt"/>
                  <a:ea typeface="+mn-ea"/>
                  <a:cs typeface="+mn-cs"/>
                </a:defRPr>
              </a:lvl6pPr>
              <a:lvl7pPr marL="1440180" indent="-171450" algn="l" defTabSz="685800" rtl="0" eaLnBrk="1" latinLnBrk="0" hangingPunct="1">
                <a:lnSpc>
                  <a:spcPct val="90000"/>
                </a:lnSpc>
                <a:spcBef>
                  <a:spcPts val="600"/>
                </a:spcBef>
                <a:buSzPct val="100000"/>
                <a:buFont typeface="Arial" pitchFamily="34" charset="0"/>
                <a:buChar char="•"/>
                <a:defRPr sz="1050" kern="1200">
                  <a:solidFill>
                    <a:schemeClr val="accent2">
                      <a:lumMod val="75000"/>
                    </a:schemeClr>
                  </a:solidFill>
                  <a:latin typeface="+mn-lt"/>
                  <a:ea typeface="+mn-ea"/>
                  <a:cs typeface="+mn-cs"/>
                </a:defRPr>
              </a:lvl7pPr>
              <a:lvl8pPr marL="1645920" indent="-171450" algn="l" defTabSz="685800" rtl="0" eaLnBrk="1" latinLnBrk="0" hangingPunct="1">
                <a:lnSpc>
                  <a:spcPct val="90000"/>
                </a:lnSpc>
                <a:spcBef>
                  <a:spcPts val="600"/>
                </a:spcBef>
                <a:buSzPct val="100000"/>
                <a:buFont typeface="Arial" pitchFamily="34" charset="0"/>
                <a:buChar char="•"/>
                <a:defRPr sz="1050" kern="1200">
                  <a:solidFill>
                    <a:schemeClr val="accent2">
                      <a:lumMod val="75000"/>
                    </a:schemeClr>
                  </a:solidFill>
                  <a:latin typeface="+mn-lt"/>
                  <a:ea typeface="+mn-ea"/>
                  <a:cs typeface="+mn-cs"/>
                </a:defRPr>
              </a:lvl8pPr>
              <a:lvl9pPr marL="1851660" indent="-171450" algn="l" defTabSz="685800" rtl="0" eaLnBrk="1" latinLnBrk="0" hangingPunct="1">
                <a:lnSpc>
                  <a:spcPct val="90000"/>
                </a:lnSpc>
                <a:spcBef>
                  <a:spcPts val="600"/>
                </a:spcBef>
                <a:buSzPct val="100000"/>
                <a:buFont typeface="Arial" pitchFamily="34" charset="0"/>
                <a:buChar char="•"/>
                <a:defRPr sz="1050" kern="1200">
                  <a:solidFill>
                    <a:schemeClr val="accent2">
                      <a:lumMod val="75000"/>
                    </a:schemeClr>
                  </a:solidFill>
                  <a:latin typeface="+mn-lt"/>
                  <a:ea typeface="+mn-ea"/>
                  <a:cs typeface="+mn-cs"/>
                </a:defRPr>
              </a:lvl9pPr>
            </a:lstStyle>
            <a:p>
              <a:pPr>
                <a:spcBef>
                  <a:spcPct val="50000"/>
                </a:spcBef>
                <a:buNone/>
              </a:pPr>
              <a:r>
                <a:rPr lang="en-US" altLang="zh-CN" sz="4400" dirty="0">
                  <a:solidFill>
                    <a:schemeClr val="bg1"/>
                  </a:solidFill>
                  <a:latin typeface="Calibri" panose="020F0502020204030204" pitchFamily="34" charset="0"/>
                </a:rPr>
                <a:t>What could be done to further improve this model?</a:t>
              </a:r>
              <a:endParaRPr lang="en-US" sz="4400" dirty="0">
                <a:solidFill>
                  <a:schemeClr val="bg1"/>
                </a:solidFill>
                <a:latin typeface="Calibri" panose="020F0502020204030204" pitchFamily="34" charset="0"/>
              </a:endParaRPr>
            </a:p>
          </p:txBody>
        </p:sp>
      </p:grpSp>
      <p:cxnSp>
        <p:nvCxnSpPr>
          <p:cNvPr id="12" name="Straight Connector 11">
            <a:extLst>
              <a:ext uri="{FF2B5EF4-FFF2-40B4-BE49-F238E27FC236}">
                <a16:creationId xmlns:a16="http://schemas.microsoft.com/office/drawing/2014/main" id="{B01CB240-2CCE-4147-BD1B-66A5C3239051}"/>
              </a:ext>
            </a:extLst>
          </p:cNvPr>
          <p:cNvCxnSpPr>
            <a:cxnSpLocks/>
          </p:cNvCxnSpPr>
          <p:nvPr/>
        </p:nvCxnSpPr>
        <p:spPr>
          <a:xfrm>
            <a:off x="-1" y="906056"/>
            <a:ext cx="12192001" cy="0"/>
          </a:xfrm>
          <a:prstGeom prst="line">
            <a:avLst/>
          </a:prstGeom>
          <a:ln w="53975">
            <a:solidFill>
              <a:srgbClr val="FFC000"/>
            </a:solidFill>
          </a:ln>
        </p:spPr>
        <p:style>
          <a:lnRef idx="1">
            <a:schemeClr val="accent1"/>
          </a:lnRef>
          <a:fillRef idx="0">
            <a:schemeClr val="accent1"/>
          </a:fillRef>
          <a:effectRef idx="0">
            <a:schemeClr val="accent1"/>
          </a:effectRef>
          <a:fontRef idx="minor">
            <a:schemeClr val="tx1"/>
          </a:fontRef>
        </p:style>
      </p:cxnSp>
      <p:sp>
        <p:nvSpPr>
          <p:cNvPr id="8" name="Rectangle 5">
            <a:extLst>
              <a:ext uri="{FF2B5EF4-FFF2-40B4-BE49-F238E27FC236}">
                <a16:creationId xmlns:a16="http://schemas.microsoft.com/office/drawing/2014/main" id="{D2A7227B-1194-4528-93B1-6902902B2389}"/>
              </a:ext>
            </a:extLst>
          </p:cNvPr>
          <p:cNvSpPr>
            <a:spLocks noChangeArrowheads="1"/>
          </p:cNvSpPr>
          <p:nvPr/>
        </p:nvSpPr>
        <p:spPr bwMode="auto">
          <a:xfrm>
            <a:off x="888274" y="1535502"/>
            <a:ext cx="10493829" cy="4692431"/>
          </a:xfrm>
          <a:prstGeom prst="rect">
            <a:avLst/>
          </a:prstGeom>
          <a:noFill/>
          <a:ln w="9525">
            <a:noFill/>
            <a:miter lim="800000"/>
            <a:headEnd/>
            <a:tailEnd/>
          </a:ln>
          <a:effectLst/>
        </p:spPr>
        <p:txBody>
          <a:bodyPr/>
          <a:lstStyle/>
          <a:p>
            <a:pPr lvl="0"/>
            <a:endParaRPr lang="en-US" sz="2400" dirty="0">
              <a:latin typeface="Calibri" panose="020F0502020204030204" pitchFamily="34" charset="0"/>
              <a:cs typeface="Calibri" panose="020F0502020204030204" pitchFamily="34" charset="0"/>
            </a:endParaRPr>
          </a:p>
          <a:p>
            <a:endParaRPr lang="en-US" sz="2400" dirty="0">
              <a:latin typeface="Calibri" panose="020F0502020204030204" pitchFamily="34" charset="0"/>
              <a:cs typeface="Calibri" panose="020F0502020204030204" pitchFamily="34" charset="0"/>
            </a:endParaRPr>
          </a:p>
          <a:p>
            <a:pPr marL="342900" lvl="0" indent="-342900">
              <a:buFont typeface="Arial" panose="020B0604020202020204" pitchFamily="34" charset="0"/>
              <a:buChar char="•"/>
            </a:pPr>
            <a:endParaRPr lang="en-US" sz="2400" dirty="0">
              <a:latin typeface="Calibri" panose="020F0502020204030204" pitchFamily="34" charset="0"/>
              <a:cs typeface="Calibri" panose="020F0502020204030204" pitchFamily="34" charset="0"/>
            </a:endParaRPr>
          </a:p>
          <a:p>
            <a:pPr marL="342900" lvl="0" indent="-342900">
              <a:buFont typeface="Arial" panose="020B0604020202020204" pitchFamily="34" charset="0"/>
              <a:buChar char="•"/>
            </a:pPr>
            <a:endParaRPr lang="en-US" sz="2400" dirty="0">
              <a:latin typeface="Calibri" panose="020F0502020204030204" pitchFamily="34" charset="0"/>
              <a:cs typeface="Calibri" panose="020F0502020204030204" pitchFamily="34" charset="0"/>
            </a:endParaRPr>
          </a:p>
          <a:p>
            <a:pPr marL="342900" lvl="0" indent="-342900">
              <a:buFont typeface="Arial" panose="020B0604020202020204" pitchFamily="34" charset="0"/>
              <a:buChar char="•"/>
            </a:pPr>
            <a:endParaRPr lang="en-US" sz="2400" dirty="0">
              <a:latin typeface="Calibri" panose="020F0502020204030204" pitchFamily="34" charset="0"/>
              <a:cs typeface="Calibri" panose="020F0502020204030204" pitchFamily="34" charset="0"/>
            </a:endParaRPr>
          </a:p>
          <a:p>
            <a:pPr marL="457200" marR="0" lvl="1" indent="0" algn="l" defTabSz="914400" rtl="0" eaLnBrk="1" fontAlgn="auto" latinLnBrk="0" hangingPunct="1">
              <a:lnSpc>
                <a:spcPct val="110000"/>
              </a:lnSpc>
              <a:spcBef>
                <a:spcPct val="20000"/>
              </a:spcBef>
              <a:spcAft>
                <a:spcPts val="0"/>
              </a:spcAft>
              <a:buClr>
                <a:srgbClr val="FF3300"/>
              </a:buClr>
              <a:buSzPct val="100000"/>
              <a:buFontTx/>
              <a:buNone/>
              <a:tabLst>
                <a:tab pos="1257300" algn="l"/>
              </a:tabLst>
              <a:defRPr/>
            </a:pPr>
            <a:endParaRPr kumimoji="0" lang="en-US" sz="28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a:p>
            <a:pPr marL="457200" marR="0" lvl="1" indent="0" algn="l" defTabSz="914400" rtl="0" eaLnBrk="1" fontAlgn="auto" latinLnBrk="0" hangingPunct="1">
              <a:lnSpc>
                <a:spcPct val="110000"/>
              </a:lnSpc>
              <a:spcBef>
                <a:spcPct val="20000"/>
              </a:spcBef>
              <a:spcAft>
                <a:spcPts val="0"/>
              </a:spcAft>
              <a:buClr>
                <a:srgbClr val="FF3300"/>
              </a:buClr>
              <a:buSzPct val="100000"/>
              <a:buFontTx/>
              <a:buNone/>
              <a:tabLst>
                <a:tab pos="1257300" algn="l"/>
              </a:tabLst>
              <a:defRPr/>
            </a:pPr>
            <a:endParaRPr kumimoji="0" lang="en-US" sz="28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10000"/>
              </a:lnSpc>
              <a:spcBef>
                <a:spcPct val="20000"/>
              </a:spcBef>
              <a:spcAft>
                <a:spcPts val="0"/>
              </a:spcAft>
              <a:buClrTx/>
              <a:buSzPct val="100000"/>
              <a:buFontTx/>
              <a:buNone/>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endParaRPr>
          </a:p>
        </p:txBody>
      </p:sp>
      <p:sp>
        <p:nvSpPr>
          <p:cNvPr id="2" name="Rectangle 5">
            <a:extLst>
              <a:ext uri="{FF2B5EF4-FFF2-40B4-BE49-F238E27FC236}">
                <a16:creationId xmlns:a16="http://schemas.microsoft.com/office/drawing/2014/main" id="{1C3E87F7-77A4-9162-CC93-44C90A2AF175}"/>
              </a:ext>
            </a:extLst>
          </p:cNvPr>
          <p:cNvSpPr>
            <a:spLocks noChangeArrowheads="1"/>
          </p:cNvSpPr>
          <p:nvPr/>
        </p:nvSpPr>
        <p:spPr bwMode="auto">
          <a:xfrm>
            <a:off x="836762" y="1535502"/>
            <a:ext cx="10545341" cy="4692431"/>
          </a:xfrm>
          <a:prstGeom prst="rect">
            <a:avLst/>
          </a:prstGeom>
          <a:noFill/>
          <a:ln w="9525">
            <a:noFill/>
            <a:miter lim="800000"/>
            <a:headEnd/>
            <a:tailEnd/>
          </a:ln>
          <a:effectLst/>
        </p:spPr>
        <p:txBody>
          <a:bodyPr/>
          <a:lstStyle/>
          <a:p>
            <a:pPr marL="342900" lvl="0" indent="-342900">
              <a:buFont typeface="Arial" panose="020B0604020202020204" pitchFamily="34" charset="0"/>
              <a:buChar char="•"/>
            </a:pPr>
            <a:endParaRPr lang="en-US" sz="2400" dirty="0">
              <a:latin typeface="Calibri" panose="020F0502020204030204" pitchFamily="34" charset="0"/>
              <a:cs typeface="Calibri" panose="020F0502020204030204" pitchFamily="34" charset="0"/>
            </a:endParaRPr>
          </a:p>
          <a:p>
            <a:pPr marL="457200" marR="0" lvl="1" indent="0" algn="l" defTabSz="914400" rtl="0" eaLnBrk="1" fontAlgn="auto" latinLnBrk="0" hangingPunct="1">
              <a:lnSpc>
                <a:spcPct val="110000"/>
              </a:lnSpc>
              <a:spcBef>
                <a:spcPct val="20000"/>
              </a:spcBef>
              <a:spcAft>
                <a:spcPts val="0"/>
              </a:spcAft>
              <a:buClr>
                <a:srgbClr val="FF3300"/>
              </a:buClr>
              <a:buSzPct val="100000"/>
              <a:buFontTx/>
              <a:buNone/>
              <a:tabLst>
                <a:tab pos="1257300" algn="l"/>
              </a:tabLst>
              <a:defRPr/>
            </a:pPr>
            <a:endParaRPr kumimoji="0" lang="en-US" sz="28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a:p>
            <a:pPr marL="457200" marR="0" lvl="1" indent="0" algn="l" defTabSz="914400" rtl="0" eaLnBrk="1" fontAlgn="auto" latinLnBrk="0" hangingPunct="1">
              <a:lnSpc>
                <a:spcPct val="110000"/>
              </a:lnSpc>
              <a:spcBef>
                <a:spcPct val="20000"/>
              </a:spcBef>
              <a:spcAft>
                <a:spcPts val="0"/>
              </a:spcAft>
              <a:buClr>
                <a:srgbClr val="FF3300"/>
              </a:buClr>
              <a:buSzPct val="100000"/>
              <a:buFontTx/>
              <a:buNone/>
              <a:tabLst>
                <a:tab pos="1257300" algn="l"/>
              </a:tabLst>
              <a:defRPr/>
            </a:pPr>
            <a:endParaRPr kumimoji="0" lang="en-US" sz="28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10000"/>
              </a:lnSpc>
              <a:spcBef>
                <a:spcPct val="20000"/>
              </a:spcBef>
              <a:spcAft>
                <a:spcPts val="0"/>
              </a:spcAft>
              <a:buClrTx/>
              <a:buSzPct val="100000"/>
              <a:buFontTx/>
              <a:buNone/>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endParaRPr>
          </a:p>
        </p:txBody>
      </p:sp>
      <p:sp>
        <p:nvSpPr>
          <p:cNvPr id="9" name="Rectangle 5">
            <a:extLst>
              <a:ext uri="{FF2B5EF4-FFF2-40B4-BE49-F238E27FC236}">
                <a16:creationId xmlns:a16="http://schemas.microsoft.com/office/drawing/2014/main" id="{FAFCC343-8615-EA1D-21BC-B4FEF4122D0E}"/>
              </a:ext>
            </a:extLst>
          </p:cNvPr>
          <p:cNvSpPr>
            <a:spLocks noChangeArrowheads="1"/>
          </p:cNvSpPr>
          <p:nvPr/>
        </p:nvSpPr>
        <p:spPr bwMode="auto">
          <a:xfrm>
            <a:off x="836762" y="1606940"/>
            <a:ext cx="10493829" cy="4692431"/>
          </a:xfrm>
          <a:prstGeom prst="rect">
            <a:avLst/>
          </a:prstGeom>
          <a:noFill/>
          <a:ln w="9525">
            <a:noFill/>
            <a:miter lim="800000"/>
            <a:headEnd/>
            <a:tailEnd/>
          </a:ln>
          <a:effectLst/>
        </p:spPr>
        <p:txBody>
          <a:bodyPr/>
          <a:lstStyle/>
          <a:p>
            <a:pPr marL="342900" lvl="0" indent="-342900">
              <a:buFont typeface="Arial" panose="020B0604020202020204" pitchFamily="34" charset="0"/>
              <a:buChar char="•"/>
            </a:pPr>
            <a:endParaRPr lang="en-US" sz="2400" dirty="0">
              <a:latin typeface="Calibri" panose="020F0502020204030204" pitchFamily="34" charset="0"/>
              <a:cs typeface="Calibri" panose="020F0502020204030204" pitchFamily="34" charset="0"/>
            </a:endParaRPr>
          </a:p>
          <a:p>
            <a:pPr marL="457200" marR="0" lvl="1" indent="0" algn="l" defTabSz="914400" rtl="0" eaLnBrk="1" fontAlgn="auto" latinLnBrk="0" hangingPunct="1">
              <a:lnSpc>
                <a:spcPct val="110000"/>
              </a:lnSpc>
              <a:spcBef>
                <a:spcPct val="20000"/>
              </a:spcBef>
              <a:spcAft>
                <a:spcPts val="0"/>
              </a:spcAft>
              <a:buClr>
                <a:srgbClr val="FF3300"/>
              </a:buClr>
              <a:buSzPct val="100000"/>
              <a:buFontTx/>
              <a:buNone/>
              <a:tabLst>
                <a:tab pos="1257300" algn="l"/>
              </a:tabLst>
              <a:defRPr/>
            </a:pPr>
            <a:endParaRPr kumimoji="0" lang="en-US" sz="28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a:p>
            <a:pPr marL="457200" marR="0" lvl="1" indent="0" algn="l" defTabSz="914400" rtl="0" eaLnBrk="1" fontAlgn="auto" latinLnBrk="0" hangingPunct="1">
              <a:lnSpc>
                <a:spcPct val="110000"/>
              </a:lnSpc>
              <a:spcBef>
                <a:spcPct val="20000"/>
              </a:spcBef>
              <a:spcAft>
                <a:spcPts val="0"/>
              </a:spcAft>
              <a:buClr>
                <a:srgbClr val="FF3300"/>
              </a:buClr>
              <a:buSzPct val="100000"/>
              <a:buFontTx/>
              <a:buNone/>
              <a:tabLst>
                <a:tab pos="1257300" algn="l"/>
              </a:tabLst>
              <a:defRPr/>
            </a:pPr>
            <a:endParaRPr kumimoji="0" lang="en-US" sz="28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10000"/>
              </a:lnSpc>
              <a:spcBef>
                <a:spcPct val="20000"/>
              </a:spcBef>
              <a:spcAft>
                <a:spcPts val="0"/>
              </a:spcAft>
              <a:buClrTx/>
              <a:buSzPct val="100000"/>
              <a:buFontTx/>
              <a:buNone/>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endParaRPr>
          </a:p>
        </p:txBody>
      </p:sp>
      <p:sp>
        <p:nvSpPr>
          <p:cNvPr id="10" name="Rectangle 5">
            <a:extLst>
              <a:ext uri="{FF2B5EF4-FFF2-40B4-BE49-F238E27FC236}">
                <a16:creationId xmlns:a16="http://schemas.microsoft.com/office/drawing/2014/main" id="{D66078D3-AA63-867D-7DA9-52C9DAF9D981}"/>
              </a:ext>
            </a:extLst>
          </p:cNvPr>
          <p:cNvSpPr>
            <a:spLocks noChangeArrowheads="1"/>
          </p:cNvSpPr>
          <p:nvPr/>
        </p:nvSpPr>
        <p:spPr bwMode="auto">
          <a:xfrm>
            <a:off x="861408" y="1571221"/>
            <a:ext cx="8269777" cy="4692431"/>
          </a:xfrm>
          <a:prstGeom prst="rect">
            <a:avLst/>
          </a:prstGeom>
          <a:noFill/>
          <a:ln w="9525">
            <a:noFill/>
            <a:miter lim="800000"/>
            <a:headEnd/>
            <a:tailEnd/>
          </a:ln>
          <a:effectLst/>
        </p:spPr>
        <p:txBody>
          <a:bodyPr/>
          <a:lstStyle/>
          <a:p>
            <a:pPr marL="342900" indent="-342900">
              <a:buFont typeface="Arial" panose="020B0604020202020204" pitchFamily="34" charset="0"/>
              <a:buChar char="•"/>
            </a:pPr>
            <a:r>
              <a:rPr lang="en-US" sz="2400" dirty="0">
                <a:latin typeface="Calibri" panose="020F0502020204030204" pitchFamily="34" charset="0"/>
                <a:cs typeface="Calibri" panose="020F0502020204030204" pitchFamily="34" charset="0"/>
              </a:rPr>
              <a:t>Deal with time-varying fishery selectivity curves</a:t>
            </a:r>
          </a:p>
        </p:txBody>
      </p:sp>
      <p:pic>
        <p:nvPicPr>
          <p:cNvPr id="3" name="Picture 2" descr="Chart&#10;&#10;Description automatically generated">
            <a:extLst>
              <a:ext uri="{FF2B5EF4-FFF2-40B4-BE49-F238E27FC236}">
                <a16:creationId xmlns:a16="http://schemas.microsoft.com/office/drawing/2014/main" id="{01CCA591-0E6A-E0BE-4590-7E2FD67CFF67}"/>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4955" y="3644331"/>
            <a:ext cx="3678502" cy="2829574"/>
          </a:xfrm>
          <a:prstGeom prst="rect">
            <a:avLst/>
          </a:prstGeom>
          <a:noFill/>
          <a:ln>
            <a:noFill/>
          </a:ln>
        </p:spPr>
      </p:pic>
      <p:sp>
        <p:nvSpPr>
          <p:cNvPr id="6" name="TextBox 5">
            <a:extLst>
              <a:ext uri="{FF2B5EF4-FFF2-40B4-BE49-F238E27FC236}">
                <a16:creationId xmlns:a16="http://schemas.microsoft.com/office/drawing/2014/main" id="{A12EE853-2FBF-1DE2-AEF4-33F6DA329607}"/>
              </a:ext>
            </a:extLst>
          </p:cNvPr>
          <p:cNvSpPr txBox="1"/>
          <p:nvPr/>
        </p:nvSpPr>
        <p:spPr>
          <a:xfrm>
            <a:off x="946268" y="3136612"/>
            <a:ext cx="2864595" cy="584775"/>
          </a:xfrm>
          <a:prstGeom prst="rect">
            <a:avLst/>
          </a:prstGeom>
          <a:noFill/>
        </p:spPr>
        <p:txBody>
          <a:bodyPr wrap="square" rtlCol="0">
            <a:spAutoFit/>
          </a:bodyPr>
          <a:lstStyle/>
          <a:p>
            <a:r>
              <a:rPr lang="en-US" sz="1600" dirty="0"/>
              <a:t>Regression-tree defined associated PS fisheries</a:t>
            </a:r>
          </a:p>
        </p:txBody>
      </p:sp>
      <p:pic>
        <p:nvPicPr>
          <p:cNvPr id="11" name="Picture 4" descr="Mean length for fishing_ps_4 with 95% confidence intervals based on current samples sizes.">
            <a:extLst>
              <a:ext uri="{FF2B5EF4-FFF2-40B4-BE49-F238E27FC236}">
                <a16:creationId xmlns:a16="http://schemas.microsoft.com/office/drawing/2014/main" id="{86597BA4-429F-28A3-A0A2-040E8380B17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48544" y="2877236"/>
            <a:ext cx="3678501" cy="3678501"/>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6">
            <a:extLst>
              <a:ext uri="{FF2B5EF4-FFF2-40B4-BE49-F238E27FC236}">
                <a16:creationId xmlns:a16="http://schemas.microsoft.com/office/drawing/2014/main" id="{6B136AA6-D3E1-DCFD-3B48-AE2421B4518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70044" y="2877236"/>
            <a:ext cx="3678501" cy="3678501"/>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19B48716-3C58-FB54-36F7-0AF2B2D88CCA}"/>
              </a:ext>
            </a:extLst>
          </p:cNvPr>
          <p:cNvSpPr txBox="1"/>
          <p:nvPr/>
        </p:nvSpPr>
        <p:spPr>
          <a:xfrm>
            <a:off x="5984484" y="3082143"/>
            <a:ext cx="785004" cy="369332"/>
          </a:xfrm>
          <a:prstGeom prst="rect">
            <a:avLst/>
          </a:prstGeom>
          <a:noFill/>
        </p:spPr>
        <p:txBody>
          <a:bodyPr wrap="square" rtlCol="0">
            <a:spAutoFit/>
          </a:bodyPr>
          <a:lstStyle/>
          <a:p>
            <a:r>
              <a:rPr lang="en-US" dirty="0">
                <a:solidFill>
                  <a:srgbClr val="00B050"/>
                </a:solidFill>
              </a:rPr>
              <a:t>Cell 2</a:t>
            </a:r>
          </a:p>
        </p:txBody>
      </p:sp>
      <p:sp>
        <p:nvSpPr>
          <p:cNvPr id="17" name="TextBox 16">
            <a:extLst>
              <a:ext uri="{FF2B5EF4-FFF2-40B4-BE49-F238E27FC236}">
                <a16:creationId xmlns:a16="http://schemas.microsoft.com/office/drawing/2014/main" id="{709B6F0D-8ADE-FB87-DF40-5634A0AA41B1}"/>
              </a:ext>
            </a:extLst>
          </p:cNvPr>
          <p:cNvSpPr txBox="1"/>
          <p:nvPr/>
        </p:nvSpPr>
        <p:spPr>
          <a:xfrm>
            <a:off x="9662985" y="3082143"/>
            <a:ext cx="785004" cy="369332"/>
          </a:xfrm>
          <a:prstGeom prst="rect">
            <a:avLst/>
          </a:prstGeom>
          <a:noFill/>
        </p:spPr>
        <p:txBody>
          <a:bodyPr wrap="square" rtlCol="0">
            <a:spAutoFit/>
          </a:bodyPr>
          <a:lstStyle/>
          <a:p>
            <a:r>
              <a:rPr lang="en-US" dirty="0">
                <a:solidFill>
                  <a:srgbClr val="0070C0"/>
                </a:solidFill>
              </a:rPr>
              <a:t>Cell 3</a:t>
            </a:r>
          </a:p>
        </p:txBody>
      </p:sp>
    </p:spTree>
    <p:extLst>
      <p:ext uri="{BB962C8B-B14F-4D97-AF65-F5344CB8AC3E}">
        <p14:creationId xmlns:p14="http://schemas.microsoft.com/office/powerpoint/2010/main" val="3823857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9BABABE7-C76C-4B24-8648-F8A83AB78F07}"/>
              </a:ext>
            </a:extLst>
          </p:cNvPr>
          <p:cNvGrpSpPr/>
          <p:nvPr/>
        </p:nvGrpSpPr>
        <p:grpSpPr>
          <a:xfrm>
            <a:off x="0" y="-408"/>
            <a:ext cx="12192001" cy="906463"/>
            <a:chOff x="1" y="204721"/>
            <a:chExt cx="9144001" cy="906463"/>
          </a:xfrm>
        </p:grpSpPr>
        <p:sp>
          <p:nvSpPr>
            <p:cNvPr id="7" name="Rectangle 20">
              <a:extLst>
                <a:ext uri="{FF2B5EF4-FFF2-40B4-BE49-F238E27FC236}">
                  <a16:creationId xmlns:a16="http://schemas.microsoft.com/office/drawing/2014/main" id="{7020517C-7CC4-4C37-BA1D-BF0FC23AC5F9}"/>
                </a:ext>
              </a:extLst>
            </p:cNvPr>
            <p:cNvSpPr>
              <a:spLocks noChangeArrowheads="1"/>
            </p:cNvSpPr>
            <p:nvPr/>
          </p:nvSpPr>
          <p:spPr bwMode="auto">
            <a:xfrm rot="16200000">
              <a:off x="4118769" y="-3914047"/>
              <a:ext cx="906463" cy="9144000"/>
            </a:xfrm>
            <a:prstGeom prst="rect">
              <a:avLst/>
            </a:prstGeom>
            <a:blipFill dpi="0" rotWithShape="1">
              <a:blip r:embed="rId2"/>
              <a:srcRect/>
              <a:stretch>
                <a:fillRect/>
              </a:stretch>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5" name="Subtitle 2">
              <a:extLst>
                <a:ext uri="{FF2B5EF4-FFF2-40B4-BE49-F238E27FC236}">
                  <a16:creationId xmlns:a16="http://schemas.microsoft.com/office/drawing/2014/main" id="{35F52242-FEF6-4773-9339-74D259B846A3}"/>
                </a:ext>
              </a:extLst>
            </p:cNvPr>
            <p:cNvSpPr txBox="1">
              <a:spLocks/>
            </p:cNvSpPr>
            <p:nvPr/>
          </p:nvSpPr>
          <p:spPr>
            <a:xfrm>
              <a:off x="2" y="282635"/>
              <a:ext cx="9144000" cy="750637"/>
            </a:xfrm>
            <a:prstGeom prst="rect">
              <a:avLst/>
            </a:prstGeom>
            <a:noFill/>
            <a:effectLst/>
          </p:spPr>
          <p:txBody>
            <a:bodyPr vert="horz" lIns="91440" tIns="45720" rIns="91440" bIns="45720" rtlCol="0" anchor="ctr">
              <a:normAutofit/>
            </a:bodyPr>
            <a:lstStyle>
              <a:lvl1pPr marL="205740" indent="-171450" algn="l" defTabSz="685800" rtl="0" eaLnBrk="1" latinLnBrk="0" hangingPunct="1">
                <a:lnSpc>
                  <a:spcPct val="90000"/>
                </a:lnSpc>
                <a:spcBef>
                  <a:spcPts val="1350"/>
                </a:spcBef>
                <a:buSzPct val="100000"/>
                <a:buFont typeface="Arial" pitchFamily="34" charset="0"/>
                <a:buChar char="•"/>
                <a:defRPr sz="1500" kern="1200">
                  <a:solidFill>
                    <a:schemeClr val="accent2">
                      <a:lumMod val="75000"/>
                    </a:schemeClr>
                  </a:solidFill>
                  <a:latin typeface="+mn-lt"/>
                  <a:ea typeface="+mn-ea"/>
                  <a:cs typeface="+mn-cs"/>
                </a:defRPr>
              </a:lvl1pPr>
              <a:lvl2pPr marL="411480" indent="-171450" algn="l" defTabSz="685800" rtl="0" eaLnBrk="1" latinLnBrk="0" hangingPunct="1">
                <a:lnSpc>
                  <a:spcPct val="90000"/>
                </a:lnSpc>
                <a:spcBef>
                  <a:spcPts val="750"/>
                </a:spcBef>
                <a:buSzPct val="100000"/>
                <a:buFont typeface="Arial" pitchFamily="34" charset="0"/>
                <a:buChar char="•"/>
                <a:defRPr sz="1350" kern="1200">
                  <a:solidFill>
                    <a:schemeClr val="accent2">
                      <a:lumMod val="75000"/>
                    </a:schemeClr>
                  </a:solidFill>
                  <a:latin typeface="+mn-lt"/>
                  <a:ea typeface="+mn-ea"/>
                  <a:cs typeface="+mn-cs"/>
                </a:defRPr>
              </a:lvl2pPr>
              <a:lvl3pPr marL="617220" indent="-171450" algn="l" defTabSz="685800" rtl="0" eaLnBrk="1" latinLnBrk="0" hangingPunct="1">
                <a:lnSpc>
                  <a:spcPct val="90000"/>
                </a:lnSpc>
                <a:spcBef>
                  <a:spcPts val="600"/>
                </a:spcBef>
                <a:buSzPct val="100000"/>
                <a:buFont typeface="Arial" pitchFamily="34" charset="0"/>
                <a:buChar char="•"/>
                <a:defRPr sz="1200" kern="1200">
                  <a:solidFill>
                    <a:schemeClr val="accent2">
                      <a:lumMod val="75000"/>
                    </a:schemeClr>
                  </a:solidFill>
                  <a:latin typeface="+mn-lt"/>
                  <a:ea typeface="+mn-ea"/>
                  <a:cs typeface="+mn-cs"/>
                </a:defRPr>
              </a:lvl3pPr>
              <a:lvl4pPr marL="822960" indent="-171450" algn="l" defTabSz="685800" rtl="0" eaLnBrk="1" latinLnBrk="0" hangingPunct="1">
                <a:lnSpc>
                  <a:spcPct val="90000"/>
                </a:lnSpc>
                <a:spcBef>
                  <a:spcPts val="600"/>
                </a:spcBef>
                <a:buSzPct val="100000"/>
                <a:buFont typeface="Arial" pitchFamily="34" charset="0"/>
                <a:buChar char="•"/>
                <a:defRPr sz="1050" kern="1200">
                  <a:solidFill>
                    <a:schemeClr val="accent2">
                      <a:lumMod val="75000"/>
                    </a:schemeClr>
                  </a:solidFill>
                  <a:latin typeface="+mn-lt"/>
                  <a:ea typeface="+mn-ea"/>
                  <a:cs typeface="+mn-cs"/>
                </a:defRPr>
              </a:lvl4pPr>
              <a:lvl5pPr marL="1028700" indent="-171450" algn="l" defTabSz="685800" rtl="0" eaLnBrk="1" latinLnBrk="0" hangingPunct="1">
                <a:lnSpc>
                  <a:spcPct val="90000"/>
                </a:lnSpc>
                <a:spcBef>
                  <a:spcPts val="600"/>
                </a:spcBef>
                <a:buSzPct val="100000"/>
                <a:buFont typeface="Arial" pitchFamily="34" charset="0"/>
                <a:buChar char="•"/>
                <a:defRPr sz="1050" kern="1200">
                  <a:solidFill>
                    <a:schemeClr val="accent2">
                      <a:lumMod val="75000"/>
                    </a:schemeClr>
                  </a:solidFill>
                  <a:latin typeface="+mn-lt"/>
                  <a:ea typeface="+mn-ea"/>
                  <a:cs typeface="+mn-cs"/>
                </a:defRPr>
              </a:lvl5pPr>
              <a:lvl6pPr marL="1234440" indent="-171450" algn="l" defTabSz="685800" rtl="0" eaLnBrk="1" latinLnBrk="0" hangingPunct="1">
                <a:lnSpc>
                  <a:spcPct val="90000"/>
                </a:lnSpc>
                <a:spcBef>
                  <a:spcPts val="600"/>
                </a:spcBef>
                <a:buSzPct val="100000"/>
                <a:buFont typeface="Arial" pitchFamily="34" charset="0"/>
                <a:buChar char="•"/>
                <a:defRPr sz="1050" kern="1200">
                  <a:solidFill>
                    <a:schemeClr val="accent2">
                      <a:lumMod val="75000"/>
                    </a:schemeClr>
                  </a:solidFill>
                  <a:latin typeface="+mn-lt"/>
                  <a:ea typeface="+mn-ea"/>
                  <a:cs typeface="+mn-cs"/>
                </a:defRPr>
              </a:lvl6pPr>
              <a:lvl7pPr marL="1440180" indent="-171450" algn="l" defTabSz="685800" rtl="0" eaLnBrk="1" latinLnBrk="0" hangingPunct="1">
                <a:lnSpc>
                  <a:spcPct val="90000"/>
                </a:lnSpc>
                <a:spcBef>
                  <a:spcPts val="600"/>
                </a:spcBef>
                <a:buSzPct val="100000"/>
                <a:buFont typeface="Arial" pitchFamily="34" charset="0"/>
                <a:buChar char="•"/>
                <a:defRPr sz="1050" kern="1200">
                  <a:solidFill>
                    <a:schemeClr val="accent2">
                      <a:lumMod val="75000"/>
                    </a:schemeClr>
                  </a:solidFill>
                  <a:latin typeface="+mn-lt"/>
                  <a:ea typeface="+mn-ea"/>
                  <a:cs typeface="+mn-cs"/>
                </a:defRPr>
              </a:lvl7pPr>
              <a:lvl8pPr marL="1645920" indent="-171450" algn="l" defTabSz="685800" rtl="0" eaLnBrk="1" latinLnBrk="0" hangingPunct="1">
                <a:lnSpc>
                  <a:spcPct val="90000"/>
                </a:lnSpc>
                <a:spcBef>
                  <a:spcPts val="600"/>
                </a:spcBef>
                <a:buSzPct val="100000"/>
                <a:buFont typeface="Arial" pitchFamily="34" charset="0"/>
                <a:buChar char="•"/>
                <a:defRPr sz="1050" kern="1200">
                  <a:solidFill>
                    <a:schemeClr val="accent2">
                      <a:lumMod val="75000"/>
                    </a:schemeClr>
                  </a:solidFill>
                  <a:latin typeface="+mn-lt"/>
                  <a:ea typeface="+mn-ea"/>
                  <a:cs typeface="+mn-cs"/>
                </a:defRPr>
              </a:lvl8pPr>
              <a:lvl9pPr marL="1851660" indent="-171450" algn="l" defTabSz="685800" rtl="0" eaLnBrk="1" latinLnBrk="0" hangingPunct="1">
                <a:lnSpc>
                  <a:spcPct val="90000"/>
                </a:lnSpc>
                <a:spcBef>
                  <a:spcPts val="600"/>
                </a:spcBef>
                <a:buSzPct val="100000"/>
                <a:buFont typeface="Arial" pitchFamily="34" charset="0"/>
                <a:buChar char="•"/>
                <a:defRPr sz="1050" kern="1200">
                  <a:solidFill>
                    <a:schemeClr val="accent2">
                      <a:lumMod val="75000"/>
                    </a:schemeClr>
                  </a:solidFill>
                  <a:latin typeface="+mn-lt"/>
                  <a:ea typeface="+mn-ea"/>
                  <a:cs typeface="+mn-cs"/>
                </a:defRPr>
              </a:lvl9pPr>
            </a:lstStyle>
            <a:p>
              <a:pPr>
                <a:spcBef>
                  <a:spcPct val="50000"/>
                </a:spcBef>
                <a:buNone/>
              </a:pPr>
              <a:r>
                <a:rPr lang="en-US" altLang="zh-CN" sz="4400" dirty="0">
                  <a:solidFill>
                    <a:schemeClr val="bg1"/>
                  </a:solidFill>
                  <a:latin typeface="Calibri" panose="020F0502020204030204" pitchFamily="34" charset="0"/>
                </a:rPr>
                <a:t>What could be done to further improve this model? </a:t>
              </a:r>
              <a:endParaRPr lang="en-US" sz="4400" dirty="0">
                <a:solidFill>
                  <a:schemeClr val="bg1"/>
                </a:solidFill>
                <a:latin typeface="Calibri" panose="020F0502020204030204" pitchFamily="34" charset="0"/>
              </a:endParaRPr>
            </a:p>
          </p:txBody>
        </p:sp>
      </p:grpSp>
      <p:cxnSp>
        <p:nvCxnSpPr>
          <p:cNvPr id="12" name="Straight Connector 11">
            <a:extLst>
              <a:ext uri="{FF2B5EF4-FFF2-40B4-BE49-F238E27FC236}">
                <a16:creationId xmlns:a16="http://schemas.microsoft.com/office/drawing/2014/main" id="{B01CB240-2CCE-4147-BD1B-66A5C3239051}"/>
              </a:ext>
            </a:extLst>
          </p:cNvPr>
          <p:cNvCxnSpPr>
            <a:cxnSpLocks/>
          </p:cNvCxnSpPr>
          <p:nvPr/>
        </p:nvCxnSpPr>
        <p:spPr>
          <a:xfrm>
            <a:off x="-1" y="906056"/>
            <a:ext cx="12192001" cy="0"/>
          </a:xfrm>
          <a:prstGeom prst="line">
            <a:avLst/>
          </a:prstGeom>
          <a:ln w="53975">
            <a:solidFill>
              <a:srgbClr val="FFC000"/>
            </a:solidFill>
          </a:ln>
        </p:spPr>
        <p:style>
          <a:lnRef idx="1">
            <a:schemeClr val="accent1"/>
          </a:lnRef>
          <a:fillRef idx="0">
            <a:schemeClr val="accent1"/>
          </a:fillRef>
          <a:effectRef idx="0">
            <a:schemeClr val="accent1"/>
          </a:effectRef>
          <a:fontRef idx="minor">
            <a:schemeClr val="tx1"/>
          </a:fontRef>
        </p:style>
      </p:cxnSp>
      <p:sp>
        <p:nvSpPr>
          <p:cNvPr id="8" name="Rectangle 5">
            <a:extLst>
              <a:ext uri="{FF2B5EF4-FFF2-40B4-BE49-F238E27FC236}">
                <a16:creationId xmlns:a16="http://schemas.microsoft.com/office/drawing/2014/main" id="{D2A7227B-1194-4528-93B1-6902902B2389}"/>
              </a:ext>
            </a:extLst>
          </p:cNvPr>
          <p:cNvSpPr>
            <a:spLocks noChangeArrowheads="1"/>
          </p:cNvSpPr>
          <p:nvPr/>
        </p:nvSpPr>
        <p:spPr bwMode="auto">
          <a:xfrm>
            <a:off x="888274" y="1535502"/>
            <a:ext cx="10493829" cy="4692431"/>
          </a:xfrm>
          <a:prstGeom prst="rect">
            <a:avLst/>
          </a:prstGeom>
          <a:noFill/>
          <a:ln w="9525">
            <a:noFill/>
            <a:miter lim="800000"/>
            <a:headEnd/>
            <a:tailEnd/>
          </a:ln>
          <a:effectLst/>
        </p:spPr>
        <p:txBody>
          <a:bodyPr/>
          <a:lstStyle/>
          <a:p>
            <a:pPr lvl="0"/>
            <a:endParaRPr lang="en-US" sz="2400" dirty="0">
              <a:latin typeface="Calibri" panose="020F0502020204030204" pitchFamily="34" charset="0"/>
              <a:cs typeface="Calibri" panose="020F0502020204030204" pitchFamily="34" charset="0"/>
            </a:endParaRPr>
          </a:p>
          <a:p>
            <a:endParaRPr lang="en-US" sz="2400" dirty="0">
              <a:latin typeface="Calibri" panose="020F0502020204030204" pitchFamily="34" charset="0"/>
              <a:cs typeface="Calibri" panose="020F0502020204030204" pitchFamily="34" charset="0"/>
            </a:endParaRPr>
          </a:p>
          <a:p>
            <a:pPr marL="342900" lvl="0" indent="-342900">
              <a:buFont typeface="Arial" panose="020B0604020202020204" pitchFamily="34" charset="0"/>
              <a:buChar char="•"/>
            </a:pPr>
            <a:endParaRPr lang="en-US" sz="2400" dirty="0">
              <a:latin typeface="Calibri" panose="020F0502020204030204" pitchFamily="34" charset="0"/>
              <a:cs typeface="Calibri" panose="020F0502020204030204" pitchFamily="34" charset="0"/>
            </a:endParaRPr>
          </a:p>
          <a:p>
            <a:pPr marL="342900" lvl="0" indent="-342900">
              <a:buFont typeface="Arial" panose="020B0604020202020204" pitchFamily="34" charset="0"/>
              <a:buChar char="•"/>
            </a:pPr>
            <a:endParaRPr lang="en-US" sz="2400" dirty="0">
              <a:latin typeface="Calibri" panose="020F0502020204030204" pitchFamily="34" charset="0"/>
              <a:cs typeface="Calibri" panose="020F0502020204030204" pitchFamily="34" charset="0"/>
            </a:endParaRPr>
          </a:p>
          <a:p>
            <a:pPr marL="342900" lvl="0" indent="-342900">
              <a:buFont typeface="Arial" panose="020B0604020202020204" pitchFamily="34" charset="0"/>
              <a:buChar char="•"/>
            </a:pPr>
            <a:endParaRPr lang="en-US" sz="2400" dirty="0">
              <a:latin typeface="Calibri" panose="020F0502020204030204" pitchFamily="34" charset="0"/>
              <a:cs typeface="Calibri" panose="020F0502020204030204" pitchFamily="34" charset="0"/>
            </a:endParaRPr>
          </a:p>
          <a:p>
            <a:pPr marL="457200" marR="0" lvl="1" indent="0" algn="l" defTabSz="914400" rtl="0" eaLnBrk="1" fontAlgn="auto" latinLnBrk="0" hangingPunct="1">
              <a:lnSpc>
                <a:spcPct val="110000"/>
              </a:lnSpc>
              <a:spcBef>
                <a:spcPct val="20000"/>
              </a:spcBef>
              <a:spcAft>
                <a:spcPts val="0"/>
              </a:spcAft>
              <a:buClr>
                <a:srgbClr val="FF3300"/>
              </a:buClr>
              <a:buSzPct val="100000"/>
              <a:buFontTx/>
              <a:buNone/>
              <a:tabLst>
                <a:tab pos="1257300" algn="l"/>
              </a:tabLst>
              <a:defRPr/>
            </a:pPr>
            <a:endParaRPr kumimoji="0" lang="en-US" sz="28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a:p>
            <a:pPr marL="457200" marR="0" lvl="1" indent="0" algn="l" defTabSz="914400" rtl="0" eaLnBrk="1" fontAlgn="auto" latinLnBrk="0" hangingPunct="1">
              <a:lnSpc>
                <a:spcPct val="110000"/>
              </a:lnSpc>
              <a:spcBef>
                <a:spcPct val="20000"/>
              </a:spcBef>
              <a:spcAft>
                <a:spcPts val="0"/>
              </a:spcAft>
              <a:buClr>
                <a:srgbClr val="FF3300"/>
              </a:buClr>
              <a:buSzPct val="100000"/>
              <a:buFontTx/>
              <a:buNone/>
              <a:tabLst>
                <a:tab pos="1257300" algn="l"/>
              </a:tabLst>
              <a:defRPr/>
            </a:pPr>
            <a:endParaRPr kumimoji="0" lang="en-US" sz="28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10000"/>
              </a:lnSpc>
              <a:spcBef>
                <a:spcPct val="20000"/>
              </a:spcBef>
              <a:spcAft>
                <a:spcPts val="0"/>
              </a:spcAft>
              <a:buClrTx/>
              <a:buSzPct val="100000"/>
              <a:buFontTx/>
              <a:buNone/>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endParaRPr>
          </a:p>
        </p:txBody>
      </p:sp>
      <p:sp>
        <p:nvSpPr>
          <p:cNvPr id="2" name="Rectangle 5">
            <a:extLst>
              <a:ext uri="{FF2B5EF4-FFF2-40B4-BE49-F238E27FC236}">
                <a16:creationId xmlns:a16="http://schemas.microsoft.com/office/drawing/2014/main" id="{1C3E87F7-77A4-9162-CC93-44C90A2AF175}"/>
              </a:ext>
            </a:extLst>
          </p:cNvPr>
          <p:cNvSpPr>
            <a:spLocks noChangeArrowheads="1"/>
          </p:cNvSpPr>
          <p:nvPr/>
        </p:nvSpPr>
        <p:spPr bwMode="auto">
          <a:xfrm>
            <a:off x="836762" y="1535502"/>
            <a:ext cx="10545341" cy="4692431"/>
          </a:xfrm>
          <a:prstGeom prst="rect">
            <a:avLst/>
          </a:prstGeom>
          <a:noFill/>
          <a:ln w="9525">
            <a:noFill/>
            <a:miter lim="800000"/>
            <a:headEnd/>
            <a:tailEnd/>
          </a:ln>
          <a:effectLst/>
        </p:spPr>
        <p:txBody>
          <a:bodyPr/>
          <a:lstStyle/>
          <a:p>
            <a:pPr marL="342900" lvl="0" indent="-342900">
              <a:buFont typeface="Arial" panose="020B0604020202020204" pitchFamily="34" charset="0"/>
              <a:buChar char="•"/>
            </a:pPr>
            <a:endParaRPr lang="en-US" sz="2400" dirty="0">
              <a:latin typeface="Calibri" panose="020F0502020204030204" pitchFamily="34" charset="0"/>
              <a:cs typeface="Calibri" panose="020F0502020204030204" pitchFamily="34" charset="0"/>
            </a:endParaRPr>
          </a:p>
          <a:p>
            <a:pPr marL="457200" marR="0" lvl="1" indent="0" algn="l" defTabSz="914400" rtl="0" eaLnBrk="1" fontAlgn="auto" latinLnBrk="0" hangingPunct="1">
              <a:lnSpc>
                <a:spcPct val="110000"/>
              </a:lnSpc>
              <a:spcBef>
                <a:spcPct val="20000"/>
              </a:spcBef>
              <a:spcAft>
                <a:spcPts val="0"/>
              </a:spcAft>
              <a:buClr>
                <a:srgbClr val="FF3300"/>
              </a:buClr>
              <a:buSzPct val="100000"/>
              <a:buFontTx/>
              <a:buNone/>
              <a:tabLst>
                <a:tab pos="1257300" algn="l"/>
              </a:tabLst>
              <a:defRPr/>
            </a:pPr>
            <a:endParaRPr kumimoji="0" lang="en-US" sz="28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a:p>
            <a:pPr marL="457200" marR="0" lvl="1" indent="0" algn="l" defTabSz="914400" rtl="0" eaLnBrk="1" fontAlgn="auto" latinLnBrk="0" hangingPunct="1">
              <a:lnSpc>
                <a:spcPct val="110000"/>
              </a:lnSpc>
              <a:spcBef>
                <a:spcPct val="20000"/>
              </a:spcBef>
              <a:spcAft>
                <a:spcPts val="0"/>
              </a:spcAft>
              <a:buClr>
                <a:srgbClr val="FF3300"/>
              </a:buClr>
              <a:buSzPct val="100000"/>
              <a:buFontTx/>
              <a:buNone/>
              <a:tabLst>
                <a:tab pos="1257300" algn="l"/>
              </a:tabLst>
              <a:defRPr/>
            </a:pPr>
            <a:endParaRPr kumimoji="0" lang="en-US" sz="28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10000"/>
              </a:lnSpc>
              <a:spcBef>
                <a:spcPct val="20000"/>
              </a:spcBef>
              <a:spcAft>
                <a:spcPts val="0"/>
              </a:spcAft>
              <a:buClrTx/>
              <a:buSzPct val="100000"/>
              <a:buFontTx/>
              <a:buNone/>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endParaRPr>
          </a:p>
        </p:txBody>
      </p:sp>
      <p:sp>
        <p:nvSpPr>
          <p:cNvPr id="9" name="Rectangle 5">
            <a:extLst>
              <a:ext uri="{FF2B5EF4-FFF2-40B4-BE49-F238E27FC236}">
                <a16:creationId xmlns:a16="http://schemas.microsoft.com/office/drawing/2014/main" id="{FAFCC343-8615-EA1D-21BC-B4FEF4122D0E}"/>
              </a:ext>
            </a:extLst>
          </p:cNvPr>
          <p:cNvSpPr>
            <a:spLocks noChangeArrowheads="1"/>
          </p:cNvSpPr>
          <p:nvPr/>
        </p:nvSpPr>
        <p:spPr bwMode="auto">
          <a:xfrm>
            <a:off x="836762" y="1606940"/>
            <a:ext cx="10493829" cy="4692431"/>
          </a:xfrm>
          <a:prstGeom prst="rect">
            <a:avLst/>
          </a:prstGeom>
          <a:noFill/>
          <a:ln w="9525">
            <a:noFill/>
            <a:miter lim="800000"/>
            <a:headEnd/>
            <a:tailEnd/>
          </a:ln>
          <a:effectLst/>
        </p:spPr>
        <p:txBody>
          <a:bodyPr/>
          <a:lstStyle/>
          <a:p>
            <a:pPr marL="342900" lvl="0" indent="-342900">
              <a:buFont typeface="Arial" panose="020B0604020202020204" pitchFamily="34" charset="0"/>
              <a:buChar char="•"/>
            </a:pPr>
            <a:endParaRPr lang="en-US" sz="2400" dirty="0">
              <a:latin typeface="Calibri" panose="020F0502020204030204" pitchFamily="34" charset="0"/>
              <a:cs typeface="Calibri" panose="020F0502020204030204" pitchFamily="34" charset="0"/>
            </a:endParaRPr>
          </a:p>
          <a:p>
            <a:pPr marL="457200" marR="0" lvl="1" indent="0" algn="l" defTabSz="914400" rtl="0" eaLnBrk="1" fontAlgn="auto" latinLnBrk="0" hangingPunct="1">
              <a:lnSpc>
                <a:spcPct val="110000"/>
              </a:lnSpc>
              <a:spcBef>
                <a:spcPct val="20000"/>
              </a:spcBef>
              <a:spcAft>
                <a:spcPts val="0"/>
              </a:spcAft>
              <a:buClr>
                <a:srgbClr val="FF3300"/>
              </a:buClr>
              <a:buSzPct val="100000"/>
              <a:buFontTx/>
              <a:buNone/>
              <a:tabLst>
                <a:tab pos="1257300" algn="l"/>
              </a:tabLst>
              <a:defRPr/>
            </a:pPr>
            <a:endParaRPr kumimoji="0" lang="en-US" sz="28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a:p>
            <a:pPr marL="457200" marR="0" lvl="1" indent="0" algn="l" defTabSz="914400" rtl="0" eaLnBrk="1" fontAlgn="auto" latinLnBrk="0" hangingPunct="1">
              <a:lnSpc>
                <a:spcPct val="110000"/>
              </a:lnSpc>
              <a:spcBef>
                <a:spcPct val="20000"/>
              </a:spcBef>
              <a:spcAft>
                <a:spcPts val="0"/>
              </a:spcAft>
              <a:buClr>
                <a:srgbClr val="FF3300"/>
              </a:buClr>
              <a:buSzPct val="100000"/>
              <a:buFontTx/>
              <a:buNone/>
              <a:tabLst>
                <a:tab pos="1257300" algn="l"/>
              </a:tabLst>
              <a:defRPr/>
            </a:pPr>
            <a:endParaRPr kumimoji="0" lang="en-US" sz="28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10000"/>
              </a:lnSpc>
              <a:spcBef>
                <a:spcPct val="20000"/>
              </a:spcBef>
              <a:spcAft>
                <a:spcPts val="0"/>
              </a:spcAft>
              <a:buClrTx/>
              <a:buSzPct val="100000"/>
              <a:buFontTx/>
              <a:buNone/>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endParaRPr>
          </a:p>
        </p:txBody>
      </p:sp>
      <p:sp>
        <p:nvSpPr>
          <p:cNvPr id="10" name="Rectangle 5">
            <a:extLst>
              <a:ext uri="{FF2B5EF4-FFF2-40B4-BE49-F238E27FC236}">
                <a16:creationId xmlns:a16="http://schemas.microsoft.com/office/drawing/2014/main" id="{D66078D3-AA63-867D-7DA9-52C9DAF9D981}"/>
              </a:ext>
            </a:extLst>
          </p:cNvPr>
          <p:cNvSpPr>
            <a:spLocks noChangeArrowheads="1"/>
          </p:cNvSpPr>
          <p:nvPr/>
        </p:nvSpPr>
        <p:spPr bwMode="auto">
          <a:xfrm>
            <a:off x="861408" y="1571221"/>
            <a:ext cx="8269777" cy="4692431"/>
          </a:xfrm>
          <a:prstGeom prst="rect">
            <a:avLst/>
          </a:prstGeom>
          <a:noFill/>
          <a:ln w="9525">
            <a:noFill/>
            <a:miter lim="800000"/>
            <a:headEnd/>
            <a:tailEnd/>
          </a:ln>
          <a:effectLst/>
        </p:spPr>
        <p:txBody>
          <a:bodyPr/>
          <a:lstStyle/>
          <a:p>
            <a:pPr marL="342900" indent="-342900">
              <a:buFont typeface="Arial" panose="020B0604020202020204" pitchFamily="34" charset="0"/>
              <a:buChar char="•"/>
            </a:pPr>
            <a:r>
              <a:rPr lang="en-US" sz="2400" dirty="0">
                <a:latin typeface="Calibri" panose="020F0502020204030204" pitchFamily="34" charset="0"/>
                <a:cs typeface="Calibri" panose="020F0502020204030204" pitchFamily="34" charset="0"/>
              </a:rPr>
              <a:t>Deal with time-varying fishery selectivity curves</a:t>
            </a:r>
          </a:p>
        </p:txBody>
      </p:sp>
      <p:pic>
        <p:nvPicPr>
          <p:cNvPr id="3" name="Picture 2" descr="Chart&#10;&#10;Description automatically generated">
            <a:extLst>
              <a:ext uri="{FF2B5EF4-FFF2-40B4-BE49-F238E27FC236}">
                <a16:creationId xmlns:a16="http://schemas.microsoft.com/office/drawing/2014/main" id="{01CCA591-0E6A-E0BE-4590-7E2FD67CFF67}"/>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4955" y="3644331"/>
            <a:ext cx="3678502" cy="2829574"/>
          </a:xfrm>
          <a:prstGeom prst="rect">
            <a:avLst/>
          </a:prstGeom>
          <a:noFill/>
          <a:ln>
            <a:noFill/>
          </a:ln>
        </p:spPr>
      </p:pic>
      <p:sp>
        <p:nvSpPr>
          <p:cNvPr id="6" name="TextBox 5">
            <a:extLst>
              <a:ext uri="{FF2B5EF4-FFF2-40B4-BE49-F238E27FC236}">
                <a16:creationId xmlns:a16="http://schemas.microsoft.com/office/drawing/2014/main" id="{A12EE853-2FBF-1DE2-AEF4-33F6DA329607}"/>
              </a:ext>
            </a:extLst>
          </p:cNvPr>
          <p:cNvSpPr txBox="1"/>
          <p:nvPr/>
        </p:nvSpPr>
        <p:spPr>
          <a:xfrm>
            <a:off x="946268" y="3136612"/>
            <a:ext cx="2864595" cy="584775"/>
          </a:xfrm>
          <a:prstGeom prst="rect">
            <a:avLst/>
          </a:prstGeom>
          <a:noFill/>
        </p:spPr>
        <p:txBody>
          <a:bodyPr wrap="square" rtlCol="0">
            <a:spAutoFit/>
          </a:bodyPr>
          <a:lstStyle/>
          <a:p>
            <a:r>
              <a:rPr lang="en-US" sz="1600" dirty="0"/>
              <a:t>Regression-tree defined associated PS fisheries</a:t>
            </a:r>
          </a:p>
        </p:txBody>
      </p:sp>
      <p:sp>
        <p:nvSpPr>
          <p:cNvPr id="14" name="TextBox 13">
            <a:extLst>
              <a:ext uri="{FF2B5EF4-FFF2-40B4-BE49-F238E27FC236}">
                <a16:creationId xmlns:a16="http://schemas.microsoft.com/office/drawing/2014/main" id="{18A04752-BB1A-888B-B762-CF7F4AE4BA3E}"/>
              </a:ext>
            </a:extLst>
          </p:cNvPr>
          <p:cNvSpPr txBox="1"/>
          <p:nvPr/>
        </p:nvSpPr>
        <p:spPr>
          <a:xfrm>
            <a:off x="4286250" y="3141835"/>
            <a:ext cx="7553325" cy="2831544"/>
          </a:xfrm>
          <a:prstGeom prst="rect">
            <a:avLst/>
          </a:prstGeom>
          <a:noFill/>
        </p:spPr>
        <p:txBody>
          <a:bodyPr wrap="square" rtlCol="0">
            <a:spAutoFit/>
          </a:bodyPr>
          <a:lstStyle/>
          <a:p>
            <a:pPr marL="285750" indent="-285750">
              <a:buFont typeface="Arial" panose="020B0604020202020204" pitchFamily="34" charset="0"/>
              <a:buChar char="•"/>
            </a:pPr>
            <a:r>
              <a:rPr lang="en-US" sz="2000" dirty="0">
                <a:latin typeface="Calibri" panose="020F0502020204030204" pitchFamily="34" charset="0"/>
                <a:ea typeface="Calibri" panose="020F0502020204030204" pitchFamily="34" charset="0"/>
                <a:cs typeface="Calibri" panose="020F0502020204030204" pitchFamily="34" charset="0"/>
              </a:rPr>
              <a:t>If time-varying selectivity is due only to time-varying fishing intensity (e.g., fishery expansion/contraction), splitting the area into multiple smaller areas can reduce within-area spatial heterogeneity in availability and reduce the residual pattern in mean length</a:t>
            </a:r>
          </a:p>
          <a:p>
            <a:pPr marL="285750" indent="-285750">
              <a:buFont typeface="Arial" panose="020B0604020202020204" pitchFamily="34" charset="0"/>
              <a:buChar char="•"/>
            </a:pPr>
            <a:r>
              <a:rPr lang="en-US" sz="2000" dirty="0">
                <a:latin typeface="Calibri" panose="020F0502020204030204" pitchFamily="34" charset="0"/>
                <a:ea typeface="Calibri" panose="020F0502020204030204" pitchFamily="34" charset="0"/>
                <a:cs typeface="Calibri" panose="020F0502020204030204" pitchFamily="34" charset="0"/>
              </a:rPr>
              <a:t>If time-varying selectivity is due only to between-area movements (e.g., climate change or competition-driven directional change in movement rates), adding time blocks to associated PS selectivity can reduce model mis-specification</a:t>
            </a:r>
          </a:p>
          <a:p>
            <a:endParaRPr lang="en-US" dirty="0"/>
          </a:p>
        </p:txBody>
      </p:sp>
    </p:spTree>
    <p:extLst>
      <p:ext uri="{BB962C8B-B14F-4D97-AF65-F5344CB8AC3E}">
        <p14:creationId xmlns:p14="http://schemas.microsoft.com/office/powerpoint/2010/main" val="8575407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9BABABE7-C76C-4B24-8648-F8A83AB78F07}"/>
              </a:ext>
            </a:extLst>
          </p:cNvPr>
          <p:cNvGrpSpPr/>
          <p:nvPr/>
        </p:nvGrpSpPr>
        <p:grpSpPr>
          <a:xfrm>
            <a:off x="0" y="-408"/>
            <a:ext cx="12192001" cy="906463"/>
            <a:chOff x="1" y="204721"/>
            <a:chExt cx="9144001" cy="906463"/>
          </a:xfrm>
        </p:grpSpPr>
        <p:sp>
          <p:nvSpPr>
            <p:cNvPr id="7" name="Rectangle 20">
              <a:extLst>
                <a:ext uri="{FF2B5EF4-FFF2-40B4-BE49-F238E27FC236}">
                  <a16:creationId xmlns:a16="http://schemas.microsoft.com/office/drawing/2014/main" id="{7020517C-7CC4-4C37-BA1D-BF0FC23AC5F9}"/>
                </a:ext>
              </a:extLst>
            </p:cNvPr>
            <p:cNvSpPr>
              <a:spLocks noChangeArrowheads="1"/>
            </p:cNvSpPr>
            <p:nvPr/>
          </p:nvSpPr>
          <p:spPr bwMode="auto">
            <a:xfrm rot="16200000">
              <a:off x="4118769" y="-3914047"/>
              <a:ext cx="906463" cy="9144000"/>
            </a:xfrm>
            <a:prstGeom prst="rect">
              <a:avLst/>
            </a:prstGeom>
            <a:blipFill dpi="0" rotWithShape="1">
              <a:blip r:embed="rId2"/>
              <a:srcRect/>
              <a:stretch>
                <a:fillRect/>
              </a:stretch>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5" name="Subtitle 2">
              <a:extLst>
                <a:ext uri="{FF2B5EF4-FFF2-40B4-BE49-F238E27FC236}">
                  <a16:creationId xmlns:a16="http://schemas.microsoft.com/office/drawing/2014/main" id="{35F52242-FEF6-4773-9339-74D259B846A3}"/>
                </a:ext>
              </a:extLst>
            </p:cNvPr>
            <p:cNvSpPr txBox="1">
              <a:spLocks/>
            </p:cNvSpPr>
            <p:nvPr/>
          </p:nvSpPr>
          <p:spPr>
            <a:xfrm>
              <a:off x="2" y="282635"/>
              <a:ext cx="9144000" cy="750637"/>
            </a:xfrm>
            <a:prstGeom prst="rect">
              <a:avLst/>
            </a:prstGeom>
            <a:noFill/>
            <a:effectLst/>
          </p:spPr>
          <p:txBody>
            <a:bodyPr vert="horz" lIns="91440" tIns="45720" rIns="91440" bIns="45720" rtlCol="0" anchor="ctr">
              <a:normAutofit/>
            </a:bodyPr>
            <a:lstStyle>
              <a:lvl1pPr marL="205740" indent="-171450" algn="l" defTabSz="685800" rtl="0" eaLnBrk="1" latinLnBrk="0" hangingPunct="1">
                <a:lnSpc>
                  <a:spcPct val="90000"/>
                </a:lnSpc>
                <a:spcBef>
                  <a:spcPts val="1350"/>
                </a:spcBef>
                <a:buSzPct val="100000"/>
                <a:buFont typeface="Arial" pitchFamily="34" charset="0"/>
                <a:buChar char="•"/>
                <a:defRPr sz="1500" kern="1200">
                  <a:solidFill>
                    <a:schemeClr val="accent2">
                      <a:lumMod val="75000"/>
                    </a:schemeClr>
                  </a:solidFill>
                  <a:latin typeface="+mn-lt"/>
                  <a:ea typeface="+mn-ea"/>
                  <a:cs typeface="+mn-cs"/>
                </a:defRPr>
              </a:lvl1pPr>
              <a:lvl2pPr marL="411480" indent="-171450" algn="l" defTabSz="685800" rtl="0" eaLnBrk="1" latinLnBrk="0" hangingPunct="1">
                <a:lnSpc>
                  <a:spcPct val="90000"/>
                </a:lnSpc>
                <a:spcBef>
                  <a:spcPts val="750"/>
                </a:spcBef>
                <a:buSzPct val="100000"/>
                <a:buFont typeface="Arial" pitchFamily="34" charset="0"/>
                <a:buChar char="•"/>
                <a:defRPr sz="1350" kern="1200">
                  <a:solidFill>
                    <a:schemeClr val="accent2">
                      <a:lumMod val="75000"/>
                    </a:schemeClr>
                  </a:solidFill>
                  <a:latin typeface="+mn-lt"/>
                  <a:ea typeface="+mn-ea"/>
                  <a:cs typeface="+mn-cs"/>
                </a:defRPr>
              </a:lvl2pPr>
              <a:lvl3pPr marL="617220" indent="-171450" algn="l" defTabSz="685800" rtl="0" eaLnBrk="1" latinLnBrk="0" hangingPunct="1">
                <a:lnSpc>
                  <a:spcPct val="90000"/>
                </a:lnSpc>
                <a:spcBef>
                  <a:spcPts val="600"/>
                </a:spcBef>
                <a:buSzPct val="100000"/>
                <a:buFont typeface="Arial" pitchFamily="34" charset="0"/>
                <a:buChar char="•"/>
                <a:defRPr sz="1200" kern="1200">
                  <a:solidFill>
                    <a:schemeClr val="accent2">
                      <a:lumMod val="75000"/>
                    </a:schemeClr>
                  </a:solidFill>
                  <a:latin typeface="+mn-lt"/>
                  <a:ea typeface="+mn-ea"/>
                  <a:cs typeface="+mn-cs"/>
                </a:defRPr>
              </a:lvl3pPr>
              <a:lvl4pPr marL="822960" indent="-171450" algn="l" defTabSz="685800" rtl="0" eaLnBrk="1" latinLnBrk="0" hangingPunct="1">
                <a:lnSpc>
                  <a:spcPct val="90000"/>
                </a:lnSpc>
                <a:spcBef>
                  <a:spcPts val="600"/>
                </a:spcBef>
                <a:buSzPct val="100000"/>
                <a:buFont typeface="Arial" pitchFamily="34" charset="0"/>
                <a:buChar char="•"/>
                <a:defRPr sz="1050" kern="1200">
                  <a:solidFill>
                    <a:schemeClr val="accent2">
                      <a:lumMod val="75000"/>
                    </a:schemeClr>
                  </a:solidFill>
                  <a:latin typeface="+mn-lt"/>
                  <a:ea typeface="+mn-ea"/>
                  <a:cs typeface="+mn-cs"/>
                </a:defRPr>
              </a:lvl4pPr>
              <a:lvl5pPr marL="1028700" indent="-171450" algn="l" defTabSz="685800" rtl="0" eaLnBrk="1" latinLnBrk="0" hangingPunct="1">
                <a:lnSpc>
                  <a:spcPct val="90000"/>
                </a:lnSpc>
                <a:spcBef>
                  <a:spcPts val="600"/>
                </a:spcBef>
                <a:buSzPct val="100000"/>
                <a:buFont typeface="Arial" pitchFamily="34" charset="0"/>
                <a:buChar char="•"/>
                <a:defRPr sz="1050" kern="1200">
                  <a:solidFill>
                    <a:schemeClr val="accent2">
                      <a:lumMod val="75000"/>
                    </a:schemeClr>
                  </a:solidFill>
                  <a:latin typeface="+mn-lt"/>
                  <a:ea typeface="+mn-ea"/>
                  <a:cs typeface="+mn-cs"/>
                </a:defRPr>
              </a:lvl5pPr>
              <a:lvl6pPr marL="1234440" indent="-171450" algn="l" defTabSz="685800" rtl="0" eaLnBrk="1" latinLnBrk="0" hangingPunct="1">
                <a:lnSpc>
                  <a:spcPct val="90000"/>
                </a:lnSpc>
                <a:spcBef>
                  <a:spcPts val="600"/>
                </a:spcBef>
                <a:buSzPct val="100000"/>
                <a:buFont typeface="Arial" pitchFamily="34" charset="0"/>
                <a:buChar char="•"/>
                <a:defRPr sz="1050" kern="1200">
                  <a:solidFill>
                    <a:schemeClr val="accent2">
                      <a:lumMod val="75000"/>
                    </a:schemeClr>
                  </a:solidFill>
                  <a:latin typeface="+mn-lt"/>
                  <a:ea typeface="+mn-ea"/>
                  <a:cs typeface="+mn-cs"/>
                </a:defRPr>
              </a:lvl6pPr>
              <a:lvl7pPr marL="1440180" indent="-171450" algn="l" defTabSz="685800" rtl="0" eaLnBrk="1" latinLnBrk="0" hangingPunct="1">
                <a:lnSpc>
                  <a:spcPct val="90000"/>
                </a:lnSpc>
                <a:spcBef>
                  <a:spcPts val="600"/>
                </a:spcBef>
                <a:buSzPct val="100000"/>
                <a:buFont typeface="Arial" pitchFamily="34" charset="0"/>
                <a:buChar char="•"/>
                <a:defRPr sz="1050" kern="1200">
                  <a:solidFill>
                    <a:schemeClr val="accent2">
                      <a:lumMod val="75000"/>
                    </a:schemeClr>
                  </a:solidFill>
                  <a:latin typeface="+mn-lt"/>
                  <a:ea typeface="+mn-ea"/>
                  <a:cs typeface="+mn-cs"/>
                </a:defRPr>
              </a:lvl7pPr>
              <a:lvl8pPr marL="1645920" indent="-171450" algn="l" defTabSz="685800" rtl="0" eaLnBrk="1" latinLnBrk="0" hangingPunct="1">
                <a:lnSpc>
                  <a:spcPct val="90000"/>
                </a:lnSpc>
                <a:spcBef>
                  <a:spcPts val="600"/>
                </a:spcBef>
                <a:buSzPct val="100000"/>
                <a:buFont typeface="Arial" pitchFamily="34" charset="0"/>
                <a:buChar char="•"/>
                <a:defRPr sz="1050" kern="1200">
                  <a:solidFill>
                    <a:schemeClr val="accent2">
                      <a:lumMod val="75000"/>
                    </a:schemeClr>
                  </a:solidFill>
                  <a:latin typeface="+mn-lt"/>
                  <a:ea typeface="+mn-ea"/>
                  <a:cs typeface="+mn-cs"/>
                </a:defRPr>
              </a:lvl8pPr>
              <a:lvl9pPr marL="1851660" indent="-171450" algn="l" defTabSz="685800" rtl="0" eaLnBrk="1" latinLnBrk="0" hangingPunct="1">
                <a:lnSpc>
                  <a:spcPct val="90000"/>
                </a:lnSpc>
                <a:spcBef>
                  <a:spcPts val="600"/>
                </a:spcBef>
                <a:buSzPct val="100000"/>
                <a:buFont typeface="Arial" pitchFamily="34" charset="0"/>
                <a:buChar char="•"/>
                <a:defRPr sz="1050" kern="1200">
                  <a:solidFill>
                    <a:schemeClr val="accent2">
                      <a:lumMod val="75000"/>
                    </a:schemeClr>
                  </a:solidFill>
                  <a:latin typeface="+mn-lt"/>
                  <a:ea typeface="+mn-ea"/>
                  <a:cs typeface="+mn-cs"/>
                </a:defRPr>
              </a:lvl9pPr>
            </a:lstStyle>
            <a:p>
              <a:pPr>
                <a:spcBef>
                  <a:spcPct val="50000"/>
                </a:spcBef>
                <a:buNone/>
              </a:pPr>
              <a:r>
                <a:rPr lang="en-US" altLang="zh-CN" sz="4400" dirty="0">
                  <a:solidFill>
                    <a:schemeClr val="bg1"/>
                  </a:solidFill>
                  <a:latin typeface="Calibri" panose="020F0502020204030204" pitchFamily="34" charset="0"/>
                </a:rPr>
                <a:t>What could be done to further improve this model? </a:t>
              </a:r>
              <a:endParaRPr lang="en-US" sz="4400" dirty="0">
                <a:solidFill>
                  <a:schemeClr val="bg1"/>
                </a:solidFill>
                <a:latin typeface="Calibri" panose="020F0502020204030204" pitchFamily="34" charset="0"/>
              </a:endParaRPr>
            </a:p>
          </p:txBody>
        </p:sp>
      </p:grpSp>
      <p:cxnSp>
        <p:nvCxnSpPr>
          <p:cNvPr id="12" name="Straight Connector 11">
            <a:extLst>
              <a:ext uri="{FF2B5EF4-FFF2-40B4-BE49-F238E27FC236}">
                <a16:creationId xmlns:a16="http://schemas.microsoft.com/office/drawing/2014/main" id="{B01CB240-2CCE-4147-BD1B-66A5C3239051}"/>
              </a:ext>
            </a:extLst>
          </p:cNvPr>
          <p:cNvCxnSpPr>
            <a:cxnSpLocks/>
          </p:cNvCxnSpPr>
          <p:nvPr/>
        </p:nvCxnSpPr>
        <p:spPr>
          <a:xfrm>
            <a:off x="-1" y="906056"/>
            <a:ext cx="12192001" cy="0"/>
          </a:xfrm>
          <a:prstGeom prst="line">
            <a:avLst/>
          </a:prstGeom>
          <a:ln w="53975">
            <a:solidFill>
              <a:srgbClr val="FFC000"/>
            </a:solidFill>
          </a:ln>
        </p:spPr>
        <p:style>
          <a:lnRef idx="1">
            <a:schemeClr val="accent1"/>
          </a:lnRef>
          <a:fillRef idx="0">
            <a:schemeClr val="accent1"/>
          </a:fillRef>
          <a:effectRef idx="0">
            <a:schemeClr val="accent1"/>
          </a:effectRef>
          <a:fontRef idx="minor">
            <a:schemeClr val="tx1"/>
          </a:fontRef>
        </p:style>
      </p:cxnSp>
      <p:sp>
        <p:nvSpPr>
          <p:cNvPr id="8" name="Rectangle 5">
            <a:extLst>
              <a:ext uri="{FF2B5EF4-FFF2-40B4-BE49-F238E27FC236}">
                <a16:creationId xmlns:a16="http://schemas.microsoft.com/office/drawing/2014/main" id="{D2A7227B-1194-4528-93B1-6902902B2389}"/>
              </a:ext>
            </a:extLst>
          </p:cNvPr>
          <p:cNvSpPr>
            <a:spLocks noChangeArrowheads="1"/>
          </p:cNvSpPr>
          <p:nvPr/>
        </p:nvSpPr>
        <p:spPr bwMode="auto">
          <a:xfrm>
            <a:off x="888274" y="1535502"/>
            <a:ext cx="10493829" cy="4692431"/>
          </a:xfrm>
          <a:prstGeom prst="rect">
            <a:avLst/>
          </a:prstGeom>
          <a:noFill/>
          <a:ln w="9525">
            <a:noFill/>
            <a:miter lim="800000"/>
            <a:headEnd/>
            <a:tailEnd/>
          </a:ln>
          <a:effectLst/>
        </p:spPr>
        <p:txBody>
          <a:bodyPr/>
          <a:lstStyle/>
          <a:p>
            <a:pPr lvl="0"/>
            <a:endParaRPr lang="en-US" sz="2400" dirty="0">
              <a:latin typeface="Calibri" panose="020F0502020204030204" pitchFamily="34" charset="0"/>
              <a:cs typeface="Calibri" panose="020F0502020204030204" pitchFamily="34" charset="0"/>
            </a:endParaRPr>
          </a:p>
          <a:p>
            <a:endParaRPr lang="en-US" sz="2400" dirty="0">
              <a:latin typeface="Calibri" panose="020F0502020204030204" pitchFamily="34" charset="0"/>
              <a:cs typeface="Calibri" panose="020F0502020204030204" pitchFamily="34" charset="0"/>
            </a:endParaRPr>
          </a:p>
          <a:p>
            <a:pPr marL="342900" lvl="0" indent="-342900">
              <a:buFont typeface="Arial" panose="020B0604020202020204" pitchFamily="34" charset="0"/>
              <a:buChar char="•"/>
            </a:pPr>
            <a:endParaRPr lang="en-US" sz="2400" dirty="0">
              <a:latin typeface="Calibri" panose="020F0502020204030204" pitchFamily="34" charset="0"/>
              <a:cs typeface="Calibri" panose="020F0502020204030204" pitchFamily="34" charset="0"/>
            </a:endParaRPr>
          </a:p>
          <a:p>
            <a:pPr marL="342900" lvl="0" indent="-342900">
              <a:buFont typeface="Arial" panose="020B0604020202020204" pitchFamily="34" charset="0"/>
              <a:buChar char="•"/>
            </a:pPr>
            <a:endParaRPr lang="en-US" sz="2400" dirty="0">
              <a:latin typeface="Calibri" panose="020F0502020204030204" pitchFamily="34" charset="0"/>
              <a:cs typeface="Calibri" panose="020F0502020204030204" pitchFamily="34" charset="0"/>
            </a:endParaRPr>
          </a:p>
          <a:p>
            <a:pPr marL="342900" lvl="0" indent="-342900">
              <a:buFont typeface="Arial" panose="020B0604020202020204" pitchFamily="34" charset="0"/>
              <a:buChar char="•"/>
            </a:pPr>
            <a:endParaRPr lang="en-US" sz="2400" dirty="0">
              <a:latin typeface="Calibri" panose="020F0502020204030204" pitchFamily="34" charset="0"/>
              <a:cs typeface="Calibri" panose="020F0502020204030204" pitchFamily="34" charset="0"/>
            </a:endParaRPr>
          </a:p>
          <a:p>
            <a:pPr marL="457200" marR="0" lvl="1" indent="0" algn="l" defTabSz="914400" rtl="0" eaLnBrk="1" fontAlgn="auto" latinLnBrk="0" hangingPunct="1">
              <a:lnSpc>
                <a:spcPct val="110000"/>
              </a:lnSpc>
              <a:spcBef>
                <a:spcPct val="20000"/>
              </a:spcBef>
              <a:spcAft>
                <a:spcPts val="0"/>
              </a:spcAft>
              <a:buClr>
                <a:srgbClr val="FF3300"/>
              </a:buClr>
              <a:buSzPct val="100000"/>
              <a:buFontTx/>
              <a:buNone/>
              <a:tabLst>
                <a:tab pos="1257300" algn="l"/>
              </a:tabLst>
              <a:defRPr/>
            </a:pPr>
            <a:endParaRPr kumimoji="0" lang="en-US" sz="28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a:p>
            <a:pPr marL="457200" marR="0" lvl="1" indent="0" algn="l" defTabSz="914400" rtl="0" eaLnBrk="1" fontAlgn="auto" latinLnBrk="0" hangingPunct="1">
              <a:lnSpc>
                <a:spcPct val="110000"/>
              </a:lnSpc>
              <a:spcBef>
                <a:spcPct val="20000"/>
              </a:spcBef>
              <a:spcAft>
                <a:spcPts val="0"/>
              </a:spcAft>
              <a:buClr>
                <a:srgbClr val="FF3300"/>
              </a:buClr>
              <a:buSzPct val="100000"/>
              <a:buFontTx/>
              <a:buNone/>
              <a:tabLst>
                <a:tab pos="1257300" algn="l"/>
              </a:tabLst>
              <a:defRPr/>
            </a:pPr>
            <a:endParaRPr kumimoji="0" lang="en-US" sz="28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10000"/>
              </a:lnSpc>
              <a:spcBef>
                <a:spcPct val="20000"/>
              </a:spcBef>
              <a:spcAft>
                <a:spcPts val="0"/>
              </a:spcAft>
              <a:buClrTx/>
              <a:buSzPct val="100000"/>
              <a:buFontTx/>
              <a:buNone/>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endParaRPr>
          </a:p>
        </p:txBody>
      </p:sp>
      <p:sp>
        <p:nvSpPr>
          <p:cNvPr id="2" name="Rectangle 5">
            <a:extLst>
              <a:ext uri="{FF2B5EF4-FFF2-40B4-BE49-F238E27FC236}">
                <a16:creationId xmlns:a16="http://schemas.microsoft.com/office/drawing/2014/main" id="{1C3E87F7-77A4-9162-CC93-44C90A2AF175}"/>
              </a:ext>
            </a:extLst>
          </p:cNvPr>
          <p:cNvSpPr>
            <a:spLocks noChangeArrowheads="1"/>
          </p:cNvSpPr>
          <p:nvPr/>
        </p:nvSpPr>
        <p:spPr bwMode="auto">
          <a:xfrm>
            <a:off x="836762" y="1535502"/>
            <a:ext cx="10545341" cy="4692431"/>
          </a:xfrm>
          <a:prstGeom prst="rect">
            <a:avLst/>
          </a:prstGeom>
          <a:noFill/>
          <a:ln w="9525">
            <a:noFill/>
            <a:miter lim="800000"/>
            <a:headEnd/>
            <a:tailEnd/>
          </a:ln>
          <a:effectLst/>
        </p:spPr>
        <p:txBody>
          <a:bodyPr/>
          <a:lstStyle/>
          <a:p>
            <a:pPr marL="342900" lvl="0" indent="-342900">
              <a:buFont typeface="Arial" panose="020B0604020202020204" pitchFamily="34" charset="0"/>
              <a:buChar char="•"/>
            </a:pPr>
            <a:endParaRPr lang="en-US" sz="2400" dirty="0">
              <a:latin typeface="Calibri" panose="020F0502020204030204" pitchFamily="34" charset="0"/>
              <a:cs typeface="Calibri" panose="020F0502020204030204" pitchFamily="34" charset="0"/>
            </a:endParaRPr>
          </a:p>
          <a:p>
            <a:pPr marL="457200" marR="0" lvl="1" indent="0" algn="l" defTabSz="914400" rtl="0" eaLnBrk="1" fontAlgn="auto" latinLnBrk="0" hangingPunct="1">
              <a:lnSpc>
                <a:spcPct val="110000"/>
              </a:lnSpc>
              <a:spcBef>
                <a:spcPct val="20000"/>
              </a:spcBef>
              <a:spcAft>
                <a:spcPts val="0"/>
              </a:spcAft>
              <a:buClr>
                <a:srgbClr val="FF3300"/>
              </a:buClr>
              <a:buSzPct val="100000"/>
              <a:buFontTx/>
              <a:buNone/>
              <a:tabLst>
                <a:tab pos="1257300" algn="l"/>
              </a:tabLst>
              <a:defRPr/>
            </a:pPr>
            <a:endParaRPr kumimoji="0" lang="en-US" sz="28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a:p>
            <a:pPr marL="457200" marR="0" lvl="1" indent="0" algn="l" defTabSz="914400" rtl="0" eaLnBrk="1" fontAlgn="auto" latinLnBrk="0" hangingPunct="1">
              <a:lnSpc>
                <a:spcPct val="110000"/>
              </a:lnSpc>
              <a:spcBef>
                <a:spcPct val="20000"/>
              </a:spcBef>
              <a:spcAft>
                <a:spcPts val="0"/>
              </a:spcAft>
              <a:buClr>
                <a:srgbClr val="FF3300"/>
              </a:buClr>
              <a:buSzPct val="100000"/>
              <a:buFontTx/>
              <a:buNone/>
              <a:tabLst>
                <a:tab pos="1257300" algn="l"/>
              </a:tabLst>
              <a:defRPr/>
            </a:pPr>
            <a:endParaRPr kumimoji="0" lang="en-US" sz="28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10000"/>
              </a:lnSpc>
              <a:spcBef>
                <a:spcPct val="20000"/>
              </a:spcBef>
              <a:spcAft>
                <a:spcPts val="0"/>
              </a:spcAft>
              <a:buClrTx/>
              <a:buSzPct val="100000"/>
              <a:buFontTx/>
              <a:buNone/>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endParaRPr>
          </a:p>
        </p:txBody>
      </p:sp>
      <p:sp>
        <p:nvSpPr>
          <p:cNvPr id="9" name="Rectangle 5">
            <a:extLst>
              <a:ext uri="{FF2B5EF4-FFF2-40B4-BE49-F238E27FC236}">
                <a16:creationId xmlns:a16="http://schemas.microsoft.com/office/drawing/2014/main" id="{FAFCC343-8615-EA1D-21BC-B4FEF4122D0E}"/>
              </a:ext>
            </a:extLst>
          </p:cNvPr>
          <p:cNvSpPr>
            <a:spLocks noChangeArrowheads="1"/>
          </p:cNvSpPr>
          <p:nvPr/>
        </p:nvSpPr>
        <p:spPr bwMode="auto">
          <a:xfrm>
            <a:off x="836762" y="1606940"/>
            <a:ext cx="10493829" cy="4692431"/>
          </a:xfrm>
          <a:prstGeom prst="rect">
            <a:avLst/>
          </a:prstGeom>
          <a:noFill/>
          <a:ln w="9525">
            <a:noFill/>
            <a:miter lim="800000"/>
            <a:headEnd/>
            <a:tailEnd/>
          </a:ln>
          <a:effectLst/>
        </p:spPr>
        <p:txBody>
          <a:bodyPr/>
          <a:lstStyle/>
          <a:p>
            <a:pPr marL="342900" lvl="0" indent="-342900">
              <a:buFont typeface="Arial" panose="020B0604020202020204" pitchFamily="34" charset="0"/>
              <a:buChar char="•"/>
            </a:pPr>
            <a:endParaRPr lang="en-US" sz="2400" dirty="0">
              <a:latin typeface="Calibri" panose="020F0502020204030204" pitchFamily="34" charset="0"/>
              <a:cs typeface="Calibri" panose="020F0502020204030204" pitchFamily="34" charset="0"/>
            </a:endParaRPr>
          </a:p>
          <a:p>
            <a:pPr marL="457200" marR="0" lvl="1" indent="0" algn="l" defTabSz="914400" rtl="0" eaLnBrk="1" fontAlgn="auto" latinLnBrk="0" hangingPunct="1">
              <a:lnSpc>
                <a:spcPct val="110000"/>
              </a:lnSpc>
              <a:spcBef>
                <a:spcPct val="20000"/>
              </a:spcBef>
              <a:spcAft>
                <a:spcPts val="0"/>
              </a:spcAft>
              <a:buClr>
                <a:srgbClr val="FF3300"/>
              </a:buClr>
              <a:buSzPct val="100000"/>
              <a:buFontTx/>
              <a:buNone/>
              <a:tabLst>
                <a:tab pos="1257300" algn="l"/>
              </a:tabLst>
              <a:defRPr/>
            </a:pPr>
            <a:endParaRPr kumimoji="0" lang="en-US" sz="28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a:p>
            <a:pPr marL="457200" marR="0" lvl="1" indent="0" algn="l" defTabSz="914400" rtl="0" eaLnBrk="1" fontAlgn="auto" latinLnBrk="0" hangingPunct="1">
              <a:lnSpc>
                <a:spcPct val="110000"/>
              </a:lnSpc>
              <a:spcBef>
                <a:spcPct val="20000"/>
              </a:spcBef>
              <a:spcAft>
                <a:spcPts val="0"/>
              </a:spcAft>
              <a:buClr>
                <a:srgbClr val="FF3300"/>
              </a:buClr>
              <a:buSzPct val="100000"/>
              <a:buFontTx/>
              <a:buNone/>
              <a:tabLst>
                <a:tab pos="1257300" algn="l"/>
              </a:tabLst>
              <a:defRPr/>
            </a:pPr>
            <a:endParaRPr kumimoji="0" lang="en-US" sz="28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10000"/>
              </a:lnSpc>
              <a:spcBef>
                <a:spcPct val="20000"/>
              </a:spcBef>
              <a:spcAft>
                <a:spcPts val="0"/>
              </a:spcAft>
              <a:buClrTx/>
              <a:buSzPct val="100000"/>
              <a:buFontTx/>
              <a:buNone/>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endParaRPr>
          </a:p>
        </p:txBody>
      </p:sp>
      <p:sp>
        <p:nvSpPr>
          <p:cNvPr id="10" name="Rectangle 5">
            <a:extLst>
              <a:ext uri="{FF2B5EF4-FFF2-40B4-BE49-F238E27FC236}">
                <a16:creationId xmlns:a16="http://schemas.microsoft.com/office/drawing/2014/main" id="{D66078D3-AA63-867D-7DA9-52C9DAF9D981}"/>
              </a:ext>
            </a:extLst>
          </p:cNvPr>
          <p:cNvSpPr>
            <a:spLocks noChangeArrowheads="1"/>
          </p:cNvSpPr>
          <p:nvPr/>
        </p:nvSpPr>
        <p:spPr bwMode="auto">
          <a:xfrm>
            <a:off x="861408" y="1257303"/>
            <a:ext cx="10442318" cy="5006350"/>
          </a:xfrm>
          <a:prstGeom prst="rect">
            <a:avLst/>
          </a:prstGeom>
          <a:noFill/>
          <a:ln w="9525">
            <a:noFill/>
            <a:miter lim="800000"/>
            <a:headEnd/>
            <a:tailEnd/>
          </a:ln>
          <a:effectLst/>
        </p:spPr>
        <p:txBody>
          <a:bodyPr/>
          <a:lstStyle/>
          <a:p>
            <a:pPr marL="457200" indent="-457200">
              <a:buFont typeface="+mj-lt"/>
              <a:buAutoNum type="arabicPeriod"/>
            </a:pPr>
            <a:r>
              <a:rPr lang="en-US" altLang="zh-CN" sz="2400" dirty="0">
                <a:latin typeface="Calibri" panose="020F0502020204030204" pitchFamily="34" charset="0"/>
                <a:cs typeface="Calibri" panose="020F0502020204030204" pitchFamily="34" charset="0"/>
              </a:rPr>
              <a:t>Split area 2/3 into two areas</a:t>
            </a:r>
          </a:p>
          <a:p>
            <a:pPr marL="457200" indent="-457200">
              <a:buFont typeface="+mj-lt"/>
              <a:buAutoNum type="arabicPeriod"/>
            </a:pPr>
            <a:r>
              <a:rPr lang="en-US" sz="2400" dirty="0">
                <a:latin typeface="Calibri" panose="020F0502020204030204" pitchFamily="34" charset="0"/>
                <a:cs typeface="Calibri" panose="020F0502020204030204" pitchFamily="34" charset="0"/>
              </a:rPr>
              <a:t>If the residual pattern in mean length is still strong, consider two time blocks to selectivity (or time-varying selectivity but it is computationally expensive)</a:t>
            </a:r>
          </a:p>
        </p:txBody>
      </p:sp>
      <p:pic>
        <p:nvPicPr>
          <p:cNvPr id="3" name="Picture 2" descr="Chart&#10;&#10;Description automatically generated">
            <a:extLst>
              <a:ext uri="{FF2B5EF4-FFF2-40B4-BE49-F238E27FC236}">
                <a16:creationId xmlns:a16="http://schemas.microsoft.com/office/drawing/2014/main" id="{01CCA591-0E6A-E0BE-4590-7E2FD67CFF67}"/>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4955" y="3644331"/>
            <a:ext cx="3678502" cy="2829574"/>
          </a:xfrm>
          <a:prstGeom prst="rect">
            <a:avLst/>
          </a:prstGeom>
          <a:noFill/>
          <a:ln>
            <a:noFill/>
          </a:ln>
        </p:spPr>
      </p:pic>
      <p:sp>
        <p:nvSpPr>
          <p:cNvPr id="6" name="TextBox 5">
            <a:extLst>
              <a:ext uri="{FF2B5EF4-FFF2-40B4-BE49-F238E27FC236}">
                <a16:creationId xmlns:a16="http://schemas.microsoft.com/office/drawing/2014/main" id="{A12EE853-2FBF-1DE2-AEF4-33F6DA329607}"/>
              </a:ext>
            </a:extLst>
          </p:cNvPr>
          <p:cNvSpPr txBox="1"/>
          <p:nvPr/>
        </p:nvSpPr>
        <p:spPr>
          <a:xfrm>
            <a:off x="946268" y="3136612"/>
            <a:ext cx="2864595" cy="584775"/>
          </a:xfrm>
          <a:prstGeom prst="rect">
            <a:avLst/>
          </a:prstGeom>
          <a:noFill/>
        </p:spPr>
        <p:txBody>
          <a:bodyPr wrap="square" rtlCol="0">
            <a:spAutoFit/>
          </a:bodyPr>
          <a:lstStyle/>
          <a:p>
            <a:r>
              <a:rPr lang="en-US" sz="1600" dirty="0"/>
              <a:t>Regression-tree defined associated PS fisheries</a:t>
            </a:r>
          </a:p>
        </p:txBody>
      </p:sp>
      <p:pic>
        <p:nvPicPr>
          <p:cNvPr id="11" name="Picture 4" descr="Mean length for fishing_ps_4 with 95% confidence intervals based on current samples sizes.">
            <a:extLst>
              <a:ext uri="{FF2B5EF4-FFF2-40B4-BE49-F238E27FC236}">
                <a16:creationId xmlns:a16="http://schemas.microsoft.com/office/drawing/2014/main" id="{86597BA4-429F-28A3-A0A2-040E8380B17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48544" y="2877236"/>
            <a:ext cx="3678501" cy="3678501"/>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6">
            <a:extLst>
              <a:ext uri="{FF2B5EF4-FFF2-40B4-BE49-F238E27FC236}">
                <a16:creationId xmlns:a16="http://schemas.microsoft.com/office/drawing/2014/main" id="{6B136AA6-D3E1-DCFD-3B48-AE2421B4518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70044" y="2877236"/>
            <a:ext cx="3678501" cy="3678501"/>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19B48716-3C58-FB54-36F7-0AF2B2D88CCA}"/>
              </a:ext>
            </a:extLst>
          </p:cNvPr>
          <p:cNvSpPr txBox="1"/>
          <p:nvPr/>
        </p:nvSpPr>
        <p:spPr>
          <a:xfrm>
            <a:off x="5984484" y="3082143"/>
            <a:ext cx="785004" cy="369332"/>
          </a:xfrm>
          <a:prstGeom prst="rect">
            <a:avLst/>
          </a:prstGeom>
          <a:noFill/>
        </p:spPr>
        <p:txBody>
          <a:bodyPr wrap="square" rtlCol="0">
            <a:spAutoFit/>
          </a:bodyPr>
          <a:lstStyle/>
          <a:p>
            <a:r>
              <a:rPr lang="en-US" dirty="0">
                <a:solidFill>
                  <a:srgbClr val="00B050"/>
                </a:solidFill>
              </a:rPr>
              <a:t>Cell 2</a:t>
            </a:r>
          </a:p>
        </p:txBody>
      </p:sp>
      <p:sp>
        <p:nvSpPr>
          <p:cNvPr id="17" name="TextBox 16">
            <a:extLst>
              <a:ext uri="{FF2B5EF4-FFF2-40B4-BE49-F238E27FC236}">
                <a16:creationId xmlns:a16="http://schemas.microsoft.com/office/drawing/2014/main" id="{709B6F0D-8ADE-FB87-DF40-5634A0AA41B1}"/>
              </a:ext>
            </a:extLst>
          </p:cNvPr>
          <p:cNvSpPr txBox="1"/>
          <p:nvPr/>
        </p:nvSpPr>
        <p:spPr>
          <a:xfrm>
            <a:off x="9662985" y="3082143"/>
            <a:ext cx="785004" cy="369332"/>
          </a:xfrm>
          <a:prstGeom prst="rect">
            <a:avLst/>
          </a:prstGeom>
          <a:noFill/>
        </p:spPr>
        <p:txBody>
          <a:bodyPr wrap="square" rtlCol="0">
            <a:spAutoFit/>
          </a:bodyPr>
          <a:lstStyle/>
          <a:p>
            <a:r>
              <a:rPr lang="en-US" dirty="0">
                <a:solidFill>
                  <a:srgbClr val="0070C0"/>
                </a:solidFill>
              </a:rPr>
              <a:t>Cell 3</a:t>
            </a:r>
          </a:p>
        </p:txBody>
      </p:sp>
      <p:cxnSp>
        <p:nvCxnSpPr>
          <p:cNvPr id="15" name="Straight Connector 14">
            <a:extLst>
              <a:ext uri="{FF2B5EF4-FFF2-40B4-BE49-F238E27FC236}">
                <a16:creationId xmlns:a16="http://schemas.microsoft.com/office/drawing/2014/main" id="{B3066BD6-72C6-41DC-8831-14D959667183}"/>
              </a:ext>
            </a:extLst>
          </p:cNvPr>
          <p:cNvCxnSpPr/>
          <p:nvPr/>
        </p:nvCxnSpPr>
        <p:spPr>
          <a:xfrm>
            <a:off x="5984484" y="3721387"/>
            <a:ext cx="0" cy="2506546"/>
          </a:xfrm>
          <a:prstGeom prst="line">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D64299AE-2BEE-4677-80BF-4653BB9E7788}"/>
              </a:ext>
            </a:extLst>
          </p:cNvPr>
          <p:cNvCxnSpPr/>
          <p:nvPr/>
        </p:nvCxnSpPr>
        <p:spPr>
          <a:xfrm>
            <a:off x="10004034" y="3721387"/>
            <a:ext cx="0" cy="2506546"/>
          </a:xfrm>
          <a:prstGeom prst="line">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53360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9BABABE7-C76C-4B24-8648-F8A83AB78F07}"/>
              </a:ext>
            </a:extLst>
          </p:cNvPr>
          <p:cNvGrpSpPr/>
          <p:nvPr/>
        </p:nvGrpSpPr>
        <p:grpSpPr>
          <a:xfrm>
            <a:off x="0" y="-408"/>
            <a:ext cx="12192001" cy="906463"/>
            <a:chOff x="1" y="204721"/>
            <a:chExt cx="9144001" cy="906463"/>
          </a:xfrm>
        </p:grpSpPr>
        <p:sp>
          <p:nvSpPr>
            <p:cNvPr id="7" name="Rectangle 20">
              <a:extLst>
                <a:ext uri="{FF2B5EF4-FFF2-40B4-BE49-F238E27FC236}">
                  <a16:creationId xmlns:a16="http://schemas.microsoft.com/office/drawing/2014/main" id="{7020517C-7CC4-4C37-BA1D-BF0FC23AC5F9}"/>
                </a:ext>
              </a:extLst>
            </p:cNvPr>
            <p:cNvSpPr>
              <a:spLocks noChangeArrowheads="1"/>
            </p:cNvSpPr>
            <p:nvPr/>
          </p:nvSpPr>
          <p:spPr bwMode="auto">
            <a:xfrm rot="16200000">
              <a:off x="4118769" y="-3914047"/>
              <a:ext cx="906463" cy="9144000"/>
            </a:xfrm>
            <a:prstGeom prst="rect">
              <a:avLst/>
            </a:prstGeom>
            <a:blipFill dpi="0" rotWithShape="1">
              <a:blip r:embed="rId2"/>
              <a:srcRect/>
              <a:stretch>
                <a:fillRect/>
              </a:stretch>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5" name="Subtitle 2">
              <a:extLst>
                <a:ext uri="{FF2B5EF4-FFF2-40B4-BE49-F238E27FC236}">
                  <a16:creationId xmlns:a16="http://schemas.microsoft.com/office/drawing/2014/main" id="{35F52242-FEF6-4773-9339-74D259B846A3}"/>
                </a:ext>
              </a:extLst>
            </p:cNvPr>
            <p:cNvSpPr txBox="1">
              <a:spLocks/>
            </p:cNvSpPr>
            <p:nvPr/>
          </p:nvSpPr>
          <p:spPr>
            <a:xfrm>
              <a:off x="2" y="282635"/>
              <a:ext cx="9144000" cy="750637"/>
            </a:xfrm>
            <a:prstGeom prst="rect">
              <a:avLst/>
            </a:prstGeom>
            <a:noFill/>
            <a:effectLst/>
          </p:spPr>
          <p:txBody>
            <a:bodyPr vert="horz" lIns="91440" tIns="45720" rIns="91440" bIns="45720" rtlCol="0" anchor="ctr">
              <a:normAutofit/>
            </a:bodyPr>
            <a:lstStyle>
              <a:lvl1pPr marL="205740" indent="-171450" algn="l" defTabSz="685800" rtl="0" eaLnBrk="1" latinLnBrk="0" hangingPunct="1">
                <a:lnSpc>
                  <a:spcPct val="90000"/>
                </a:lnSpc>
                <a:spcBef>
                  <a:spcPts val="1350"/>
                </a:spcBef>
                <a:buSzPct val="100000"/>
                <a:buFont typeface="Arial" pitchFamily="34" charset="0"/>
                <a:buChar char="•"/>
                <a:defRPr sz="1500" kern="1200">
                  <a:solidFill>
                    <a:schemeClr val="accent2">
                      <a:lumMod val="75000"/>
                    </a:schemeClr>
                  </a:solidFill>
                  <a:latin typeface="+mn-lt"/>
                  <a:ea typeface="+mn-ea"/>
                  <a:cs typeface="+mn-cs"/>
                </a:defRPr>
              </a:lvl1pPr>
              <a:lvl2pPr marL="411480" indent="-171450" algn="l" defTabSz="685800" rtl="0" eaLnBrk="1" latinLnBrk="0" hangingPunct="1">
                <a:lnSpc>
                  <a:spcPct val="90000"/>
                </a:lnSpc>
                <a:spcBef>
                  <a:spcPts val="750"/>
                </a:spcBef>
                <a:buSzPct val="100000"/>
                <a:buFont typeface="Arial" pitchFamily="34" charset="0"/>
                <a:buChar char="•"/>
                <a:defRPr sz="1350" kern="1200">
                  <a:solidFill>
                    <a:schemeClr val="accent2">
                      <a:lumMod val="75000"/>
                    </a:schemeClr>
                  </a:solidFill>
                  <a:latin typeface="+mn-lt"/>
                  <a:ea typeface="+mn-ea"/>
                  <a:cs typeface="+mn-cs"/>
                </a:defRPr>
              </a:lvl2pPr>
              <a:lvl3pPr marL="617220" indent="-171450" algn="l" defTabSz="685800" rtl="0" eaLnBrk="1" latinLnBrk="0" hangingPunct="1">
                <a:lnSpc>
                  <a:spcPct val="90000"/>
                </a:lnSpc>
                <a:spcBef>
                  <a:spcPts val="600"/>
                </a:spcBef>
                <a:buSzPct val="100000"/>
                <a:buFont typeface="Arial" pitchFamily="34" charset="0"/>
                <a:buChar char="•"/>
                <a:defRPr sz="1200" kern="1200">
                  <a:solidFill>
                    <a:schemeClr val="accent2">
                      <a:lumMod val="75000"/>
                    </a:schemeClr>
                  </a:solidFill>
                  <a:latin typeface="+mn-lt"/>
                  <a:ea typeface="+mn-ea"/>
                  <a:cs typeface="+mn-cs"/>
                </a:defRPr>
              </a:lvl3pPr>
              <a:lvl4pPr marL="822960" indent="-171450" algn="l" defTabSz="685800" rtl="0" eaLnBrk="1" latinLnBrk="0" hangingPunct="1">
                <a:lnSpc>
                  <a:spcPct val="90000"/>
                </a:lnSpc>
                <a:spcBef>
                  <a:spcPts val="600"/>
                </a:spcBef>
                <a:buSzPct val="100000"/>
                <a:buFont typeface="Arial" pitchFamily="34" charset="0"/>
                <a:buChar char="•"/>
                <a:defRPr sz="1050" kern="1200">
                  <a:solidFill>
                    <a:schemeClr val="accent2">
                      <a:lumMod val="75000"/>
                    </a:schemeClr>
                  </a:solidFill>
                  <a:latin typeface="+mn-lt"/>
                  <a:ea typeface="+mn-ea"/>
                  <a:cs typeface="+mn-cs"/>
                </a:defRPr>
              </a:lvl4pPr>
              <a:lvl5pPr marL="1028700" indent="-171450" algn="l" defTabSz="685800" rtl="0" eaLnBrk="1" latinLnBrk="0" hangingPunct="1">
                <a:lnSpc>
                  <a:spcPct val="90000"/>
                </a:lnSpc>
                <a:spcBef>
                  <a:spcPts val="600"/>
                </a:spcBef>
                <a:buSzPct val="100000"/>
                <a:buFont typeface="Arial" pitchFamily="34" charset="0"/>
                <a:buChar char="•"/>
                <a:defRPr sz="1050" kern="1200">
                  <a:solidFill>
                    <a:schemeClr val="accent2">
                      <a:lumMod val="75000"/>
                    </a:schemeClr>
                  </a:solidFill>
                  <a:latin typeface="+mn-lt"/>
                  <a:ea typeface="+mn-ea"/>
                  <a:cs typeface="+mn-cs"/>
                </a:defRPr>
              </a:lvl5pPr>
              <a:lvl6pPr marL="1234440" indent="-171450" algn="l" defTabSz="685800" rtl="0" eaLnBrk="1" latinLnBrk="0" hangingPunct="1">
                <a:lnSpc>
                  <a:spcPct val="90000"/>
                </a:lnSpc>
                <a:spcBef>
                  <a:spcPts val="600"/>
                </a:spcBef>
                <a:buSzPct val="100000"/>
                <a:buFont typeface="Arial" pitchFamily="34" charset="0"/>
                <a:buChar char="•"/>
                <a:defRPr sz="1050" kern="1200">
                  <a:solidFill>
                    <a:schemeClr val="accent2">
                      <a:lumMod val="75000"/>
                    </a:schemeClr>
                  </a:solidFill>
                  <a:latin typeface="+mn-lt"/>
                  <a:ea typeface="+mn-ea"/>
                  <a:cs typeface="+mn-cs"/>
                </a:defRPr>
              </a:lvl6pPr>
              <a:lvl7pPr marL="1440180" indent="-171450" algn="l" defTabSz="685800" rtl="0" eaLnBrk="1" latinLnBrk="0" hangingPunct="1">
                <a:lnSpc>
                  <a:spcPct val="90000"/>
                </a:lnSpc>
                <a:spcBef>
                  <a:spcPts val="600"/>
                </a:spcBef>
                <a:buSzPct val="100000"/>
                <a:buFont typeface="Arial" pitchFamily="34" charset="0"/>
                <a:buChar char="•"/>
                <a:defRPr sz="1050" kern="1200">
                  <a:solidFill>
                    <a:schemeClr val="accent2">
                      <a:lumMod val="75000"/>
                    </a:schemeClr>
                  </a:solidFill>
                  <a:latin typeface="+mn-lt"/>
                  <a:ea typeface="+mn-ea"/>
                  <a:cs typeface="+mn-cs"/>
                </a:defRPr>
              </a:lvl7pPr>
              <a:lvl8pPr marL="1645920" indent="-171450" algn="l" defTabSz="685800" rtl="0" eaLnBrk="1" latinLnBrk="0" hangingPunct="1">
                <a:lnSpc>
                  <a:spcPct val="90000"/>
                </a:lnSpc>
                <a:spcBef>
                  <a:spcPts val="600"/>
                </a:spcBef>
                <a:buSzPct val="100000"/>
                <a:buFont typeface="Arial" pitchFamily="34" charset="0"/>
                <a:buChar char="•"/>
                <a:defRPr sz="1050" kern="1200">
                  <a:solidFill>
                    <a:schemeClr val="accent2">
                      <a:lumMod val="75000"/>
                    </a:schemeClr>
                  </a:solidFill>
                  <a:latin typeface="+mn-lt"/>
                  <a:ea typeface="+mn-ea"/>
                  <a:cs typeface="+mn-cs"/>
                </a:defRPr>
              </a:lvl8pPr>
              <a:lvl9pPr marL="1851660" indent="-171450" algn="l" defTabSz="685800" rtl="0" eaLnBrk="1" latinLnBrk="0" hangingPunct="1">
                <a:lnSpc>
                  <a:spcPct val="90000"/>
                </a:lnSpc>
                <a:spcBef>
                  <a:spcPts val="600"/>
                </a:spcBef>
                <a:buSzPct val="100000"/>
                <a:buFont typeface="Arial" pitchFamily="34" charset="0"/>
                <a:buChar char="•"/>
                <a:defRPr sz="1050" kern="1200">
                  <a:solidFill>
                    <a:schemeClr val="accent2">
                      <a:lumMod val="75000"/>
                    </a:schemeClr>
                  </a:solidFill>
                  <a:latin typeface="+mn-lt"/>
                  <a:ea typeface="+mn-ea"/>
                  <a:cs typeface="+mn-cs"/>
                </a:defRPr>
              </a:lvl9pPr>
            </a:lstStyle>
            <a:p>
              <a:pPr>
                <a:spcBef>
                  <a:spcPct val="50000"/>
                </a:spcBef>
                <a:buNone/>
              </a:pPr>
              <a:r>
                <a:rPr lang="en-US" altLang="zh-CN" sz="4400" dirty="0">
                  <a:solidFill>
                    <a:schemeClr val="bg1"/>
                  </a:solidFill>
                  <a:latin typeface="Calibri" panose="020F0502020204030204" pitchFamily="34" charset="0"/>
                </a:rPr>
                <a:t>How to select areas for fisheries?</a:t>
              </a:r>
              <a:endParaRPr lang="en-US" sz="4400" dirty="0">
                <a:solidFill>
                  <a:schemeClr val="bg1"/>
                </a:solidFill>
                <a:latin typeface="Calibri" panose="020F0502020204030204" pitchFamily="34" charset="0"/>
              </a:endParaRPr>
            </a:p>
          </p:txBody>
        </p:sp>
      </p:grpSp>
      <p:cxnSp>
        <p:nvCxnSpPr>
          <p:cNvPr id="12" name="Straight Connector 11">
            <a:extLst>
              <a:ext uri="{FF2B5EF4-FFF2-40B4-BE49-F238E27FC236}">
                <a16:creationId xmlns:a16="http://schemas.microsoft.com/office/drawing/2014/main" id="{B01CB240-2CCE-4147-BD1B-66A5C3239051}"/>
              </a:ext>
            </a:extLst>
          </p:cNvPr>
          <p:cNvCxnSpPr>
            <a:cxnSpLocks/>
          </p:cNvCxnSpPr>
          <p:nvPr/>
        </p:nvCxnSpPr>
        <p:spPr>
          <a:xfrm>
            <a:off x="-1" y="906056"/>
            <a:ext cx="12192001" cy="0"/>
          </a:xfrm>
          <a:prstGeom prst="line">
            <a:avLst/>
          </a:prstGeom>
          <a:ln w="53975">
            <a:solidFill>
              <a:srgbClr val="FFC000"/>
            </a:solidFill>
          </a:ln>
        </p:spPr>
        <p:style>
          <a:lnRef idx="1">
            <a:schemeClr val="accent1"/>
          </a:lnRef>
          <a:fillRef idx="0">
            <a:schemeClr val="accent1"/>
          </a:fillRef>
          <a:effectRef idx="0">
            <a:schemeClr val="accent1"/>
          </a:effectRef>
          <a:fontRef idx="minor">
            <a:schemeClr val="tx1"/>
          </a:fontRef>
        </p:style>
      </p:cxnSp>
      <p:sp>
        <p:nvSpPr>
          <p:cNvPr id="8" name="Rectangle 5">
            <a:extLst>
              <a:ext uri="{FF2B5EF4-FFF2-40B4-BE49-F238E27FC236}">
                <a16:creationId xmlns:a16="http://schemas.microsoft.com/office/drawing/2014/main" id="{D2A7227B-1194-4528-93B1-6902902B2389}"/>
              </a:ext>
            </a:extLst>
          </p:cNvPr>
          <p:cNvSpPr>
            <a:spLocks noChangeArrowheads="1"/>
          </p:cNvSpPr>
          <p:nvPr/>
        </p:nvSpPr>
        <p:spPr bwMode="auto">
          <a:xfrm>
            <a:off x="888274" y="1535502"/>
            <a:ext cx="10493829" cy="4692431"/>
          </a:xfrm>
          <a:prstGeom prst="rect">
            <a:avLst/>
          </a:prstGeom>
          <a:noFill/>
          <a:ln w="9525">
            <a:noFill/>
            <a:miter lim="800000"/>
            <a:headEnd/>
            <a:tailEnd/>
          </a:ln>
          <a:effectLst/>
        </p:spPr>
        <p:txBody>
          <a:bodyPr/>
          <a:lstStyle/>
          <a:p>
            <a:pPr lvl="0"/>
            <a:endParaRPr lang="en-US" sz="2400" dirty="0">
              <a:latin typeface="Calibri" panose="020F0502020204030204" pitchFamily="34" charset="0"/>
              <a:cs typeface="Calibri" panose="020F0502020204030204" pitchFamily="34" charset="0"/>
            </a:endParaRPr>
          </a:p>
          <a:p>
            <a:endParaRPr lang="en-US" sz="2400" dirty="0">
              <a:latin typeface="Calibri" panose="020F0502020204030204" pitchFamily="34" charset="0"/>
              <a:cs typeface="Calibri" panose="020F0502020204030204" pitchFamily="34" charset="0"/>
            </a:endParaRPr>
          </a:p>
          <a:p>
            <a:pPr marL="342900" lvl="0" indent="-342900">
              <a:buFont typeface="Arial" panose="020B0604020202020204" pitchFamily="34" charset="0"/>
              <a:buChar char="•"/>
            </a:pPr>
            <a:endParaRPr lang="en-US" sz="2400" dirty="0">
              <a:latin typeface="Calibri" panose="020F0502020204030204" pitchFamily="34" charset="0"/>
              <a:cs typeface="Calibri" panose="020F0502020204030204" pitchFamily="34" charset="0"/>
            </a:endParaRPr>
          </a:p>
          <a:p>
            <a:pPr marL="342900" lvl="0" indent="-342900">
              <a:buFont typeface="Arial" panose="020B0604020202020204" pitchFamily="34" charset="0"/>
              <a:buChar char="•"/>
            </a:pPr>
            <a:endParaRPr lang="en-US" sz="2400" dirty="0">
              <a:latin typeface="Calibri" panose="020F0502020204030204" pitchFamily="34" charset="0"/>
              <a:cs typeface="Calibri" panose="020F0502020204030204" pitchFamily="34" charset="0"/>
            </a:endParaRPr>
          </a:p>
          <a:p>
            <a:pPr marL="342900" lvl="0" indent="-342900">
              <a:buFont typeface="Arial" panose="020B0604020202020204" pitchFamily="34" charset="0"/>
              <a:buChar char="•"/>
            </a:pPr>
            <a:endParaRPr lang="en-US" sz="2400" dirty="0">
              <a:latin typeface="Calibri" panose="020F0502020204030204" pitchFamily="34" charset="0"/>
              <a:cs typeface="Calibri" panose="020F0502020204030204" pitchFamily="34" charset="0"/>
            </a:endParaRPr>
          </a:p>
          <a:p>
            <a:pPr marL="457200" marR="0" lvl="1" indent="0" algn="l" defTabSz="914400" rtl="0" eaLnBrk="1" fontAlgn="auto" latinLnBrk="0" hangingPunct="1">
              <a:lnSpc>
                <a:spcPct val="110000"/>
              </a:lnSpc>
              <a:spcBef>
                <a:spcPct val="20000"/>
              </a:spcBef>
              <a:spcAft>
                <a:spcPts val="0"/>
              </a:spcAft>
              <a:buClr>
                <a:srgbClr val="FF3300"/>
              </a:buClr>
              <a:buSzPct val="100000"/>
              <a:buFontTx/>
              <a:buNone/>
              <a:tabLst>
                <a:tab pos="1257300" algn="l"/>
              </a:tabLst>
              <a:defRPr/>
            </a:pPr>
            <a:endParaRPr kumimoji="0" lang="en-US" sz="28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a:p>
            <a:pPr marL="457200" marR="0" lvl="1" indent="0" algn="l" defTabSz="914400" rtl="0" eaLnBrk="1" fontAlgn="auto" latinLnBrk="0" hangingPunct="1">
              <a:lnSpc>
                <a:spcPct val="110000"/>
              </a:lnSpc>
              <a:spcBef>
                <a:spcPct val="20000"/>
              </a:spcBef>
              <a:spcAft>
                <a:spcPts val="0"/>
              </a:spcAft>
              <a:buClr>
                <a:srgbClr val="FF3300"/>
              </a:buClr>
              <a:buSzPct val="100000"/>
              <a:buFontTx/>
              <a:buNone/>
              <a:tabLst>
                <a:tab pos="1257300" algn="l"/>
              </a:tabLst>
              <a:defRPr/>
            </a:pPr>
            <a:endParaRPr kumimoji="0" lang="en-US" sz="28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10000"/>
              </a:lnSpc>
              <a:spcBef>
                <a:spcPct val="20000"/>
              </a:spcBef>
              <a:spcAft>
                <a:spcPts val="0"/>
              </a:spcAft>
              <a:buClrTx/>
              <a:buSzPct val="100000"/>
              <a:buFontTx/>
              <a:buNone/>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endParaRPr>
          </a:p>
        </p:txBody>
      </p:sp>
      <p:sp>
        <p:nvSpPr>
          <p:cNvPr id="2" name="Rectangle 5">
            <a:extLst>
              <a:ext uri="{FF2B5EF4-FFF2-40B4-BE49-F238E27FC236}">
                <a16:creationId xmlns:a16="http://schemas.microsoft.com/office/drawing/2014/main" id="{1C3E87F7-77A4-9162-CC93-44C90A2AF175}"/>
              </a:ext>
            </a:extLst>
          </p:cNvPr>
          <p:cNvSpPr>
            <a:spLocks noChangeArrowheads="1"/>
          </p:cNvSpPr>
          <p:nvPr/>
        </p:nvSpPr>
        <p:spPr bwMode="auto">
          <a:xfrm>
            <a:off x="836762" y="1535502"/>
            <a:ext cx="10545341" cy="4692431"/>
          </a:xfrm>
          <a:prstGeom prst="rect">
            <a:avLst/>
          </a:prstGeom>
          <a:noFill/>
          <a:ln w="9525">
            <a:noFill/>
            <a:miter lim="800000"/>
            <a:headEnd/>
            <a:tailEnd/>
          </a:ln>
          <a:effectLst/>
        </p:spPr>
        <p:txBody>
          <a:bodyPr/>
          <a:lstStyle/>
          <a:p>
            <a:pPr marL="342900" lvl="0" indent="-342900">
              <a:buFont typeface="Arial" panose="020B0604020202020204" pitchFamily="34" charset="0"/>
              <a:buChar char="•"/>
            </a:pPr>
            <a:endParaRPr lang="en-US" sz="2400" dirty="0">
              <a:latin typeface="Calibri" panose="020F0502020204030204" pitchFamily="34" charset="0"/>
              <a:cs typeface="Calibri" panose="020F0502020204030204" pitchFamily="34" charset="0"/>
            </a:endParaRPr>
          </a:p>
          <a:p>
            <a:pPr marL="457200" marR="0" lvl="1" indent="0" algn="l" defTabSz="914400" rtl="0" eaLnBrk="1" fontAlgn="auto" latinLnBrk="0" hangingPunct="1">
              <a:lnSpc>
                <a:spcPct val="110000"/>
              </a:lnSpc>
              <a:spcBef>
                <a:spcPct val="20000"/>
              </a:spcBef>
              <a:spcAft>
                <a:spcPts val="0"/>
              </a:spcAft>
              <a:buClr>
                <a:srgbClr val="FF3300"/>
              </a:buClr>
              <a:buSzPct val="100000"/>
              <a:buFontTx/>
              <a:buNone/>
              <a:tabLst>
                <a:tab pos="1257300" algn="l"/>
              </a:tabLst>
              <a:defRPr/>
            </a:pPr>
            <a:endParaRPr kumimoji="0" lang="en-US" sz="28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a:p>
            <a:pPr marL="457200" marR="0" lvl="1" indent="0" algn="l" defTabSz="914400" rtl="0" eaLnBrk="1" fontAlgn="auto" latinLnBrk="0" hangingPunct="1">
              <a:lnSpc>
                <a:spcPct val="110000"/>
              </a:lnSpc>
              <a:spcBef>
                <a:spcPct val="20000"/>
              </a:spcBef>
              <a:spcAft>
                <a:spcPts val="0"/>
              </a:spcAft>
              <a:buClr>
                <a:srgbClr val="FF3300"/>
              </a:buClr>
              <a:buSzPct val="100000"/>
              <a:buFontTx/>
              <a:buNone/>
              <a:tabLst>
                <a:tab pos="1257300" algn="l"/>
              </a:tabLst>
              <a:defRPr/>
            </a:pPr>
            <a:endParaRPr kumimoji="0" lang="en-US" sz="28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10000"/>
              </a:lnSpc>
              <a:spcBef>
                <a:spcPct val="20000"/>
              </a:spcBef>
              <a:spcAft>
                <a:spcPts val="0"/>
              </a:spcAft>
              <a:buClrTx/>
              <a:buSzPct val="100000"/>
              <a:buFontTx/>
              <a:buNone/>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endParaRPr>
          </a:p>
        </p:txBody>
      </p:sp>
      <p:sp>
        <p:nvSpPr>
          <p:cNvPr id="9" name="Rectangle 5">
            <a:extLst>
              <a:ext uri="{FF2B5EF4-FFF2-40B4-BE49-F238E27FC236}">
                <a16:creationId xmlns:a16="http://schemas.microsoft.com/office/drawing/2014/main" id="{FAFCC343-8615-EA1D-21BC-B4FEF4122D0E}"/>
              </a:ext>
            </a:extLst>
          </p:cNvPr>
          <p:cNvSpPr>
            <a:spLocks noChangeArrowheads="1"/>
          </p:cNvSpPr>
          <p:nvPr/>
        </p:nvSpPr>
        <p:spPr bwMode="auto">
          <a:xfrm>
            <a:off x="836762" y="1606940"/>
            <a:ext cx="10493829" cy="4692431"/>
          </a:xfrm>
          <a:prstGeom prst="rect">
            <a:avLst/>
          </a:prstGeom>
          <a:noFill/>
          <a:ln w="9525">
            <a:noFill/>
            <a:miter lim="800000"/>
            <a:headEnd/>
            <a:tailEnd/>
          </a:ln>
          <a:effectLst/>
        </p:spPr>
        <p:txBody>
          <a:bodyPr/>
          <a:lstStyle/>
          <a:p>
            <a:pPr marL="342900" lvl="0" indent="-342900">
              <a:buFont typeface="Arial" panose="020B0604020202020204" pitchFamily="34" charset="0"/>
              <a:buChar char="•"/>
            </a:pPr>
            <a:endParaRPr lang="en-US" sz="2400" dirty="0">
              <a:latin typeface="Calibri" panose="020F0502020204030204" pitchFamily="34" charset="0"/>
              <a:cs typeface="Calibri" panose="020F0502020204030204" pitchFamily="34" charset="0"/>
            </a:endParaRPr>
          </a:p>
          <a:p>
            <a:pPr marL="457200" marR="0" lvl="1" indent="0" algn="l" defTabSz="914400" rtl="0" eaLnBrk="1" fontAlgn="auto" latinLnBrk="0" hangingPunct="1">
              <a:lnSpc>
                <a:spcPct val="110000"/>
              </a:lnSpc>
              <a:spcBef>
                <a:spcPct val="20000"/>
              </a:spcBef>
              <a:spcAft>
                <a:spcPts val="0"/>
              </a:spcAft>
              <a:buClr>
                <a:srgbClr val="FF3300"/>
              </a:buClr>
              <a:buSzPct val="100000"/>
              <a:buFontTx/>
              <a:buNone/>
              <a:tabLst>
                <a:tab pos="1257300" algn="l"/>
              </a:tabLst>
              <a:defRPr/>
            </a:pPr>
            <a:endParaRPr kumimoji="0" lang="en-US" sz="28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a:p>
            <a:pPr marL="457200" marR="0" lvl="1" indent="0" algn="l" defTabSz="914400" rtl="0" eaLnBrk="1" fontAlgn="auto" latinLnBrk="0" hangingPunct="1">
              <a:lnSpc>
                <a:spcPct val="110000"/>
              </a:lnSpc>
              <a:spcBef>
                <a:spcPct val="20000"/>
              </a:spcBef>
              <a:spcAft>
                <a:spcPts val="0"/>
              </a:spcAft>
              <a:buClr>
                <a:srgbClr val="FF3300"/>
              </a:buClr>
              <a:buSzPct val="100000"/>
              <a:buFontTx/>
              <a:buNone/>
              <a:tabLst>
                <a:tab pos="1257300" algn="l"/>
              </a:tabLst>
              <a:defRPr/>
            </a:pPr>
            <a:endParaRPr kumimoji="0" lang="en-US" sz="28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10000"/>
              </a:lnSpc>
              <a:spcBef>
                <a:spcPct val="20000"/>
              </a:spcBef>
              <a:spcAft>
                <a:spcPts val="0"/>
              </a:spcAft>
              <a:buClrTx/>
              <a:buSzPct val="100000"/>
              <a:buFontTx/>
              <a:buNone/>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endParaRPr>
          </a:p>
        </p:txBody>
      </p:sp>
      <p:sp>
        <p:nvSpPr>
          <p:cNvPr id="10" name="Rectangle 5">
            <a:extLst>
              <a:ext uri="{FF2B5EF4-FFF2-40B4-BE49-F238E27FC236}">
                <a16:creationId xmlns:a16="http://schemas.microsoft.com/office/drawing/2014/main" id="{D66078D3-AA63-867D-7DA9-52C9DAF9D981}"/>
              </a:ext>
            </a:extLst>
          </p:cNvPr>
          <p:cNvSpPr>
            <a:spLocks noChangeArrowheads="1"/>
          </p:cNvSpPr>
          <p:nvPr/>
        </p:nvSpPr>
        <p:spPr bwMode="auto">
          <a:xfrm>
            <a:off x="861409" y="1606939"/>
            <a:ext cx="10469182" cy="4866963"/>
          </a:xfrm>
          <a:prstGeom prst="rect">
            <a:avLst/>
          </a:prstGeom>
          <a:noFill/>
          <a:ln w="9525">
            <a:noFill/>
            <a:miter lim="800000"/>
            <a:headEnd/>
            <a:tailEnd/>
          </a:ln>
          <a:effectLst/>
        </p:spPr>
        <p:txBody>
          <a:bodyPr/>
          <a:lstStyle/>
          <a:p>
            <a:pPr marL="285750" indent="-285750">
              <a:buFont typeface="Arial" panose="020B0604020202020204" pitchFamily="34" charset="0"/>
              <a:buChar char="•"/>
            </a:pPr>
            <a:r>
              <a:rPr lang="en-US" sz="2400" dirty="0">
                <a:latin typeface="Calibri" panose="020F0502020204030204" pitchFamily="34" charset="0"/>
                <a:cs typeface="Calibri" panose="020F0502020204030204" pitchFamily="34" charset="0"/>
              </a:rPr>
              <a:t>Punt 2019: The aim when selecting areas is that animals are distributed homogenously across each area such that the age-/size-composition of the catch is independent of where fishing or surveys take place within the area.</a:t>
            </a:r>
          </a:p>
          <a:p>
            <a:pPr marL="342900" indent="-342900">
              <a:buFont typeface="Arial" panose="020B0604020202020204" pitchFamily="34" charset="0"/>
              <a:buChar char="•"/>
            </a:pPr>
            <a:r>
              <a:rPr lang="en-US" sz="2400" dirty="0">
                <a:latin typeface="Calibri" panose="020F0502020204030204" pitchFamily="34" charset="0"/>
                <a:cs typeface="Calibri" panose="020F0502020204030204" pitchFamily="34" charset="0"/>
              </a:rPr>
              <a:t>We recommend using t</a:t>
            </a:r>
            <a:r>
              <a:rPr lang="en-US" sz="2400" dirty="0">
                <a:latin typeface="Calibri" panose="020F0502020204030204" pitchFamily="34" charset="0"/>
                <a:ea typeface="DengXian" panose="02010600030101010101" pitchFamily="2" charset="-122"/>
                <a:cs typeface="Times New Roman" panose="02020603050405020304" pitchFamily="18" charset="0"/>
              </a:rPr>
              <a:t>he regression tree algorithm, which provides a quantitative approach to divide comp data into more homogeneous subgroups by finding</a:t>
            </a:r>
            <a:r>
              <a:rPr lang="en-US" sz="2400" dirty="0">
                <a:effectLst/>
                <a:latin typeface="Calibri" panose="020F0502020204030204" pitchFamily="34" charset="0"/>
                <a:ea typeface="DengXian" panose="02010600030101010101" pitchFamily="2" charset="-122"/>
                <a:cs typeface="Times New Roman" panose="02020603050405020304" pitchFamily="18" charset="0"/>
              </a:rPr>
              <a:t> the greatest decrease in the heterogeneity of comp data.</a:t>
            </a:r>
          </a:p>
          <a:p>
            <a:pPr marL="342900" indent="-342900">
              <a:buFont typeface="Arial" panose="020B0604020202020204" pitchFamily="34" charset="0"/>
              <a:buChar char="•"/>
            </a:pPr>
            <a:r>
              <a:rPr lang="en-US" sz="2400" dirty="0">
                <a:latin typeface="Calibri" panose="020F0502020204030204" pitchFamily="34" charset="0"/>
                <a:ea typeface="DengXian" panose="02010600030101010101" pitchFamily="2" charset="-122"/>
                <a:cs typeface="Times New Roman" panose="02020603050405020304" pitchFamily="18" charset="0"/>
              </a:rPr>
              <a:t>Future research:</a:t>
            </a:r>
          </a:p>
          <a:p>
            <a:pPr marL="914400" lvl="1" indent="-457200">
              <a:buFont typeface="+mj-lt"/>
              <a:buAutoNum type="arabicPeriod"/>
            </a:pPr>
            <a:r>
              <a:rPr lang="en-US" sz="2400" dirty="0">
                <a:latin typeface="Calibri" panose="020F0502020204030204" pitchFamily="34" charset="0"/>
                <a:ea typeface="DengXian" panose="02010600030101010101" pitchFamily="2" charset="-122"/>
                <a:cs typeface="Times New Roman" panose="02020603050405020304" pitchFamily="18" charset="0"/>
              </a:rPr>
              <a:t>Develop methods to cluster irregular continuous spatial areas</a:t>
            </a:r>
          </a:p>
          <a:p>
            <a:pPr marL="914400" lvl="1" indent="-457200">
              <a:buFont typeface="+mj-lt"/>
              <a:buAutoNum type="arabicPeriod"/>
            </a:pPr>
            <a:r>
              <a:rPr lang="en-US" sz="2400" dirty="0">
                <a:latin typeface="Calibri" panose="020F0502020204030204" pitchFamily="34" charset="0"/>
                <a:ea typeface="DengXian" panose="02010600030101010101" pitchFamily="2" charset="-122"/>
                <a:cs typeface="Times New Roman" panose="02020603050405020304" pitchFamily="18" charset="0"/>
              </a:rPr>
              <a:t>Remove the recruitment effect before applying the regression tree to LF</a:t>
            </a:r>
          </a:p>
          <a:p>
            <a:pPr marL="914400" lvl="1" indent="-457200">
              <a:buFont typeface="+mj-lt"/>
              <a:buAutoNum type="arabicPeriod"/>
            </a:pPr>
            <a:r>
              <a:rPr lang="en-US" sz="2400" dirty="0">
                <a:latin typeface="Calibri" panose="020F0502020204030204" pitchFamily="34" charset="0"/>
                <a:ea typeface="DengXian" panose="02010600030101010101" pitchFamily="2" charset="-122"/>
                <a:cs typeface="Times New Roman" panose="02020603050405020304" pitchFamily="18" charset="0"/>
              </a:rPr>
              <a:t>Dynamic specifications</a:t>
            </a:r>
          </a:p>
          <a:p>
            <a:pPr marL="342900" indent="-342900">
              <a:buFont typeface="Arial" panose="020B0604020202020204" pitchFamily="34" charset="0"/>
              <a:buChar char="•"/>
            </a:pPr>
            <a:endParaRPr lang="en-US" sz="2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83820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9BABABE7-C76C-4B24-8648-F8A83AB78F07}"/>
              </a:ext>
            </a:extLst>
          </p:cNvPr>
          <p:cNvGrpSpPr/>
          <p:nvPr/>
        </p:nvGrpSpPr>
        <p:grpSpPr>
          <a:xfrm>
            <a:off x="0" y="-408"/>
            <a:ext cx="12192001" cy="906463"/>
            <a:chOff x="1" y="204721"/>
            <a:chExt cx="9144001" cy="906463"/>
          </a:xfrm>
        </p:grpSpPr>
        <p:sp>
          <p:nvSpPr>
            <p:cNvPr id="7" name="Rectangle 20">
              <a:extLst>
                <a:ext uri="{FF2B5EF4-FFF2-40B4-BE49-F238E27FC236}">
                  <a16:creationId xmlns:a16="http://schemas.microsoft.com/office/drawing/2014/main" id="{7020517C-7CC4-4C37-BA1D-BF0FC23AC5F9}"/>
                </a:ext>
              </a:extLst>
            </p:cNvPr>
            <p:cNvSpPr>
              <a:spLocks noChangeArrowheads="1"/>
            </p:cNvSpPr>
            <p:nvPr/>
          </p:nvSpPr>
          <p:spPr bwMode="auto">
            <a:xfrm rot="16200000">
              <a:off x="4118769" y="-3914047"/>
              <a:ext cx="906463" cy="9144000"/>
            </a:xfrm>
            <a:prstGeom prst="rect">
              <a:avLst/>
            </a:prstGeom>
            <a:blipFill dpi="0" rotWithShape="1">
              <a:blip r:embed="rId2"/>
              <a:srcRect/>
              <a:stretch>
                <a:fillRect/>
              </a:stretch>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5" name="Subtitle 2">
              <a:extLst>
                <a:ext uri="{FF2B5EF4-FFF2-40B4-BE49-F238E27FC236}">
                  <a16:creationId xmlns:a16="http://schemas.microsoft.com/office/drawing/2014/main" id="{35F52242-FEF6-4773-9339-74D259B846A3}"/>
                </a:ext>
              </a:extLst>
            </p:cNvPr>
            <p:cNvSpPr txBox="1">
              <a:spLocks/>
            </p:cNvSpPr>
            <p:nvPr/>
          </p:nvSpPr>
          <p:spPr>
            <a:xfrm>
              <a:off x="2" y="282635"/>
              <a:ext cx="9144000" cy="750637"/>
            </a:xfrm>
            <a:prstGeom prst="rect">
              <a:avLst/>
            </a:prstGeom>
            <a:noFill/>
            <a:effectLst/>
          </p:spPr>
          <p:txBody>
            <a:bodyPr vert="horz" lIns="91440" tIns="45720" rIns="91440" bIns="45720" rtlCol="0" anchor="ctr">
              <a:normAutofit/>
            </a:bodyPr>
            <a:lstStyle>
              <a:lvl1pPr marL="205740" indent="-171450" algn="l" defTabSz="685800" rtl="0" eaLnBrk="1" latinLnBrk="0" hangingPunct="1">
                <a:lnSpc>
                  <a:spcPct val="90000"/>
                </a:lnSpc>
                <a:spcBef>
                  <a:spcPts val="1350"/>
                </a:spcBef>
                <a:buSzPct val="100000"/>
                <a:buFont typeface="Arial" pitchFamily="34" charset="0"/>
                <a:buChar char="•"/>
                <a:defRPr sz="1500" kern="1200">
                  <a:solidFill>
                    <a:schemeClr val="accent2">
                      <a:lumMod val="75000"/>
                    </a:schemeClr>
                  </a:solidFill>
                  <a:latin typeface="+mn-lt"/>
                  <a:ea typeface="+mn-ea"/>
                  <a:cs typeface="+mn-cs"/>
                </a:defRPr>
              </a:lvl1pPr>
              <a:lvl2pPr marL="411480" indent="-171450" algn="l" defTabSz="685800" rtl="0" eaLnBrk="1" latinLnBrk="0" hangingPunct="1">
                <a:lnSpc>
                  <a:spcPct val="90000"/>
                </a:lnSpc>
                <a:spcBef>
                  <a:spcPts val="750"/>
                </a:spcBef>
                <a:buSzPct val="100000"/>
                <a:buFont typeface="Arial" pitchFamily="34" charset="0"/>
                <a:buChar char="•"/>
                <a:defRPr sz="1350" kern="1200">
                  <a:solidFill>
                    <a:schemeClr val="accent2">
                      <a:lumMod val="75000"/>
                    </a:schemeClr>
                  </a:solidFill>
                  <a:latin typeface="+mn-lt"/>
                  <a:ea typeface="+mn-ea"/>
                  <a:cs typeface="+mn-cs"/>
                </a:defRPr>
              </a:lvl2pPr>
              <a:lvl3pPr marL="617220" indent="-171450" algn="l" defTabSz="685800" rtl="0" eaLnBrk="1" latinLnBrk="0" hangingPunct="1">
                <a:lnSpc>
                  <a:spcPct val="90000"/>
                </a:lnSpc>
                <a:spcBef>
                  <a:spcPts val="600"/>
                </a:spcBef>
                <a:buSzPct val="100000"/>
                <a:buFont typeface="Arial" pitchFamily="34" charset="0"/>
                <a:buChar char="•"/>
                <a:defRPr sz="1200" kern="1200">
                  <a:solidFill>
                    <a:schemeClr val="accent2">
                      <a:lumMod val="75000"/>
                    </a:schemeClr>
                  </a:solidFill>
                  <a:latin typeface="+mn-lt"/>
                  <a:ea typeface="+mn-ea"/>
                  <a:cs typeface="+mn-cs"/>
                </a:defRPr>
              </a:lvl3pPr>
              <a:lvl4pPr marL="822960" indent="-171450" algn="l" defTabSz="685800" rtl="0" eaLnBrk="1" latinLnBrk="0" hangingPunct="1">
                <a:lnSpc>
                  <a:spcPct val="90000"/>
                </a:lnSpc>
                <a:spcBef>
                  <a:spcPts val="600"/>
                </a:spcBef>
                <a:buSzPct val="100000"/>
                <a:buFont typeface="Arial" pitchFamily="34" charset="0"/>
                <a:buChar char="•"/>
                <a:defRPr sz="1050" kern="1200">
                  <a:solidFill>
                    <a:schemeClr val="accent2">
                      <a:lumMod val="75000"/>
                    </a:schemeClr>
                  </a:solidFill>
                  <a:latin typeface="+mn-lt"/>
                  <a:ea typeface="+mn-ea"/>
                  <a:cs typeface="+mn-cs"/>
                </a:defRPr>
              </a:lvl4pPr>
              <a:lvl5pPr marL="1028700" indent="-171450" algn="l" defTabSz="685800" rtl="0" eaLnBrk="1" latinLnBrk="0" hangingPunct="1">
                <a:lnSpc>
                  <a:spcPct val="90000"/>
                </a:lnSpc>
                <a:spcBef>
                  <a:spcPts val="600"/>
                </a:spcBef>
                <a:buSzPct val="100000"/>
                <a:buFont typeface="Arial" pitchFamily="34" charset="0"/>
                <a:buChar char="•"/>
                <a:defRPr sz="1050" kern="1200">
                  <a:solidFill>
                    <a:schemeClr val="accent2">
                      <a:lumMod val="75000"/>
                    </a:schemeClr>
                  </a:solidFill>
                  <a:latin typeface="+mn-lt"/>
                  <a:ea typeface="+mn-ea"/>
                  <a:cs typeface="+mn-cs"/>
                </a:defRPr>
              </a:lvl5pPr>
              <a:lvl6pPr marL="1234440" indent="-171450" algn="l" defTabSz="685800" rtl="0" eaLnBrk="1" latinLnBrk="0" hangingPunct="1">
                <a:lnSpc>
                  <a:spcPct val="90000"/>
                </a:lnSpc>
                <a:spcBef>
                  <a:spcPts val="600"/>
                </a:spcBef>
                <a:buSzPct val="100000"/>
                <a:buFont typeface="Arial" pitchFamily="34" charset="0"/>
                <a:buChar char="•"/>
                <a:defRPr sz="1050" kern="1200">
                  <a:solidFill>
                    <a:schemeClr val="accent2">
                      <a:lumMod val="75000"/>
                    </a:schemeClr>
                  </a:solidFill>
                  <a:latin typeface="+mn-lt"/>
                  <a:ea typeface="+mn-ea"/>
                  <a:cs typeface="+mn-cs"/>
                </a:defRPr>
              </a:lvl6pPr>
              <a:lvl7pPr marL="1440180" indent="-171450" algn="l" defTabSz="685800" rtl="0" eaLnBrk="1" latinLnBrk="0" hangingPunct="1">
                <a:lnSpc>
                  <a:spcPct val="90000"/>
                </a:lnSpc>
                <a:spcBef>
                  <a:spcPts val="600"/>
                </a:spcBef>
                <a:buSzPct val="100000"/>
                <a:buFont typeface="Arial" pitchFamily="34" charset="0"/>
                <a:buChar char="•"/>
                <a:defRPr sz="1050" kern="1200">
                  <a:solidFill>
                    <a:schemeClr val="accent2">
                      <a:lumMod val="75000"/>
                    </a:schemeClr>
                  </a:solidFill>
                  <a:latin typeface="+mn-lt"/>
                  <a:ea typeface="+mn-ea"/>
                  <a:cs typeface="+mn-cs"/>
                </a:defRPr>
              </a:lvl7pPr>
              <a:lvl8pPr marL="1645920" indent="-171450" algn="l" defTabSz="685800" rtl="0" eaLnBrk="1" latinLnBrk="0" hangingPunct="1">
                <a:lnSpc>
                  <a:spcPct val="90000"/>
                </a:lnSpc>
                <a:spcBef>
                  <a:spcPts val="600"/>
                </a:spcBef>
                <a:buSzPct val="100000"/>
                <a:buFont typeface="Arial" pitchFamily="34" charset="0"/>
                <a:buChar char="•"/>
                <a:defRPr sz="1050" kern="1200">
                  <a:solidFill>
                    <a:schemeClr val="accent2">
                      <a:lumMod val="75000"/>
                    </a:schemeClr>
                  </a:solidFill>
                  <a:latin typeface="+mn-lt"/>
                  <a:ea typeface="+mn-ea"/>
                  <a:cs typeface="+mn-cs"/>
                </a:defRPr>
              </a:lvl8pPr>
              <a:lvl9pPr marL="1851660" indent="-171450" algn="l" defTabSz="685800" rtl="0" eaLnBrk="1" latinLnBrk="0" hangingPunct="1">
                <a:lnSpc>
                  <a:spcPct val="90000"/>
                </a:lnSpc>
                <a:spcBef>
                  <a:spcPts val="600"/>
                </a:spcBef>
                <a:buSzPct val="100000"/>
                <a:buFont typeface="Arial" pitchFamily="34" charset="0"/>
                <a:buChar char="•"/>
                <a:defRPr sz="1050" kern="1200">
                  <a:solidFill>
                    <a:schemeClr val="accent2">
                      <a:lumMod val="75000"/>
                    </a:schemeClr>
                  </a:solidFill>
                  <a:latin typeface="+mn-lt"/>
                  <a:ea typeface="+mn-ea"/>
                  <a:cs typeface="+mn-cs"/>
                </a:defRPr>
              </a:lvl9pPr>
            </a:lstStyle>
            <a:p>
              <a:pPr>
                <a:spcBef>
                  <a:spcPct val="50000"/>
                </a:spcBef>
                <a:buNone/>
              </a:pPr>
              <a:r>
                <a:rPr lang="en-US" altLang="zh-CN" sz="4400" dirty="0">
                  <a:solidFill>
                    <a:schemeClr val="bg1"/>
                  </a:solidFill>
                  <a:latin typeface="Calibri" panose="020F0502020204030204" pitchFamily="34" charset="0"/>
                </a:rPr>
                <a:t>How to decide the number of areas?</a:t>
              </a:r>
              <a:endParaRPr lang="en-US" sz="4400" dirty="0">
                <a:solidFill>
                  <a:schemeClr val="bg1"/>
                </a:solidFill>
                <a:latin typeface="Calibri" panose="020F0502020204030204" pitchFamily="34" charset="0"/>
              </a:endParaRPr>
            </a:p>
          </p:txBody>
        </p:sp>
      </p:grpSp>
      <p:cxnSp>
        <p:nvCxnSpPr>
          <p:cNvPr id="12" name="Straight Connector 11">
            <a:extLst>
              <a:ext uri="{FF2B5EF4-FFF2-40B4-BE49-F238E27FC236}">
                <a16:creationId xmlns:a16="http://schemas.microsoft.com/office/drawing/2014/main" id="{B01CB240-2CCE-4147-BD1B-66A5C3239051}"/>
              </a:ext>
            </a:extLst>
          </p:cNvPr>
          <p:cNvCxnSpPr>
            <a:cxnSpLocks/>
          </p:cNvCxnSpPr>
          <p:nvPr/>
        </p:nvCxnSpPr>
        <p:spPr>
          <a:xfrm>
            <a:off x="-1" y="906056"/>
            <a:ext cx="12192001" cy="0"/>
          </a:xfrm>
          <a:prstGeom prst="line">
            <a:avLst/>
          </a:prstGeom>
          <a:ln w="53975">
            <a:solidFill>
              <a:srgbClr val="FFC000"/>
            </a:solidFill>
          </a:ln>
        </p:spPr>
        <p:style>
          <a:lnRef idx="1">
            <a:schemeClr val="accent1"/>
          </a:lnRef>
          <a:fillRef idx="0">
            <a:schemeClr val="accent1"/>
          </a:fillRef>
          <a:effectRef idx="0">
            <a:schemeClr val="accent1"/>
          </a:effectRef>
          <a:fontRef idx="minor">
            <a:schemeClr val="tx1"/>
          </a:fontRef>
        </p:style>
      </p:cxnSp>
      <p:sp>
        <p:nvSpPr>
          <p:cNvPr id="8" name="Rectangle 5">
            <a:extLst>
              <a:ext uri="{FF2B5EF4-FFF2-40B4-BE49-F238E27FC236}">
                <a16:creationId xmlns:a16="http://schemas.microsoft.com/office/drawing/2014/main" id="{D2A7227B-1194-4528-93B1-6902902B2389}"/>
              </a:ext>
            </a:extLst>
          </p:cNvPr>
          <p:cNvSpPr>
            <a:spLocks noChangeArrowheads="1"/>
          </p:cNvSpPr>
          <p:nvPr/>
        </p:nvSpPr>
        <p:spPr bwMode="auto">
          <a:xfrm>
            <a:off x="888274" y="1535502"/>
            <a:ext cx="10493829" cy="4692431"/>
          </a:xfrm>
          <a:prstGeom prst="rect">
            <a:avLst/>
          </a:prstGeom>
          <a:noFill/>
          <a:ln w="9525">
            <a:noFill/>
            <a:miter lim="800000"/>
            <a:headEnd/>
            <a:tailEnd/>
          </a:ln>
          <a:effectLst/>
        </p:spPr>
        <p:txBody>
          <a:bodyPr/>
          <a:lstStyle/>
          <a:p>
            <a:pPr lvl="0"/>
            <a:endParaRPr lang="en-US" sz="2400" dirty="0">
              <a:latin typeface="Calibri" panose="020F0502020204030204" pitchFamily="34" charset="0"/>
              <a:cs typeface="Calibri" panose="020F0502020204030204" pitchFamily="34" charset="0"/>
            </a:endParaRPr>
          </a:p>
          <a:p>
            <a:endParaRPr lang="en-US" sz="2400" dirty="0">
              <a:latin typeface="Calibri" panose="020F0502020204030204" pitchFamily="34" charset="0"/>
              <a:cs typeface="Calibri" panose="020F0502020204030204" pitchFamily="34" charset="0"/>
            </a:endParaRPr>
          </a:p>
          <a:p>
            <a:pPr marL="342900" lvl="0" indent="-342900">
              <a:buFont typeface="Arial" panose="020B0604020202020204" pitchFamily="34" charset="0"/>
              <a:buChar char="•"/>
            </a:pPr>
            <a:endParaRPr lang="en-US" sz="2400" dirty="0">
              <a:latin typeface="Calibri" panose="020F0502020204030204" pitchFamily="34" charset="0"/>
              <a:cs typeface="Calibri" panose="020F0502020204030204" pitchFamily="34" charset="0"/>
            </a:endParaRPr>
          </a:p>
          <a:p>
            <a:pPr marL="342900" lvl="0" indent="-342900">
              <a:buFont typeface="Arial" panose="020B0604020202020204" pitchFamily="34" charset="0"/>
              <a:buChar char="•"/>
            </a:pPr>
            <a:endParaRPr lang="en-US" sz="2400" dirty="0">
              <a:latin typeface="Calibri" panose="020F0502020204030204" pitchFamily="34" charset="0"/>
              <a:cs typeface="Calibri" panose="020F0502020204030204" pitchFamily="34" charset="0"/>
            </a:endParaRPr>
          </a:p>
          <a:p>
            <a:pPr marL="342900" lvl="0" indent="-342900">
              <a:buFont typeface="Arial" panose="020B0604020202020204" pitchFamily="34" charset="0"/>
              <a:buChar char="•"/>
            </a:pPr>
            <a:endParaRPr lang="en-US" sz="2400" dirty="0">
              <a:latin typeface="Calibri" panose="020F0502020204030204" pitchFamily="34" charset="0"/>
              <a:cs typeface="Calibri" panose="020F0502020204030204" pitchFamily="34" charset="0"/>
            </a:endParaRPr>
          </a:p>
          <a:p>
            <a:pPr marL="457200" marR="0" lvl="1" indent="0" algn="l" defTabSz="914400" rtl="0" eaLnBrk="1" fontAlgn="auto" latinLnBrk="0" hangingPunct="1">
              <a:lnSpc>
                <a:spcPct val="110000"/>
              </a:lnSpc>
              <a:spcBef>
                <a:spcPct val="20000"/>
              </a:spcBef>
              <a:spcAft>
                <a:spcPts val="0"/>
              </a:spcAft>
              <a:buClr>
                <a:srgbClr val="FF3300"/>
              </a:buClr>
              <a:buSzPct val="100000"/>
              <a:buFontTx/>
              <a:buNone/>
              <a:tabLst>
                <a:tab pos="1257300" algn="l"/>
              </a:tabLst>
              <a:defRPr/>
            </a:pPr>
            <a:endParaRPr kumimoji="0" lang="en-US" sz="28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a:p>
            <a:pPr marL="457200" marR="0" lvl="1" indent="0" algn="l" defTabSz="914400" rtl="0" eaLnBrk="1" fontAlgn="auto" latinLnBrk="0" hangingPunct="1">
              <a:lnSpc>
                <a:spcPct val="110000"/>
              </a:lnSpc>
              <a:spcBef>
                <a:spcPct val="20000"/>
              </a:spcBef>
              <a:spcAft>
                <a:spcPts val="0"/>
              </a:spcAft>
              <a:buClr>
                <a:srgbClr val="FF3300"/>
              </a:buClr>
              <a:buSzPct val="100000"/>
              <a:buFontTx/>
              <a:buNone/>
              <a:tabLst>
                <a:tab pos="1257300" algn="l"/>
              </a:tabLst>
              <a:defRPr/>
            </a:pPr>
            <a:endParaRPr kumimoji="0" lang="en-US" sz="28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10000"/>
              </a:lnSpc>
              <a:spcBef>
                <a:spcPct val="20000"/>
              </a:spcBef>
              <a:spcAft>
                <a:spcPts val="0"/>
              </a:spcAft>
              <a:buClrTx/>
              <a:buSzPct val="100000"/>
              <a:buFontTx/>
              <a:buNone/>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endParaRPr>
          </a:p>
        </p:txBody>
      </p:sp>
      <p:sp>
        <p:nvSpPr>
          <p:cNvPr id="2" name="Rectangle 5">
            <a:extLst>
              <a:ext uri="{FF2B5EF4-FFF2-40B4-BE49-F238E27FC236}">
                <a16:creationId xmlns:a16="http://schemas.microsoft.com/office/drawing/2014/main" id="{1C3E87F7-77A4-9162-CC93-44C90A2AF175}"/>
              </a:ext>
            </a:extLst>
          </p:cNvPr>
          <p:cNvSpPr>
            <a:spLocks noChangeArrowheads="1"/>
          </p:cNvSpPr>
          <p:nvPr/>
        </p:nvSpPr>
        <p:spPr bwMode="auto">
          <a:xfrm>
            <a:off x="836762" y="1535502"/>
            <a:ext cx="10545341" cy="4692431"/>
          </a:xfrm>
          <a:prstGeom prst="rect">
            <a:avLst/>
          </a:prstGeom>
          <a:noFill/>
          <a:ln w="9525">
            <a:noFill/>
            <a:miter lim="800000"/>
            <a:headEnd/>
            <a:tailEnd/>
          </a:ln>
          <a:effectLst/>
        </p:spPr>
        <p:txBody>
          <a:bodyPr/>
          <a:lstStyle/>
          <a:p>
            <a:pPr marL="342900" lvl="0" indent="-342900">
              <a:buFont typeface="Arial" panose="020B0604020202020204" pitchFamily="34" charset="0"/>
              <a:buChar char="•"/>
            </a:pPr>
            <a:endParaRPr lang="en-US" sz="2400" dirty="0">
              <a:latin typeface="Calibri" panose="020F0502020204030204" pitchFamily="34" charset="0"/>
              <a:cs typeface="Calibri" panose="020F0502020204030204" pitchFamily="34" charset="0"/>
            </a:endParaRPr>
          </a:p>
          <a:p>
            <a:pPr marL="457200" marR="0" lvl="1" indent="0" algn="l" defTabSz="914400" rtl="0" eaLnBrk="1" fontAlgn="auto" latinLnBrk="0" hangingPunct="1">
              <a:lnSpc>
                <a:spcPct val="110000"/>
              </a:lnSpc>
              <a:spcBef>
                <a:spcPct val="20000"/>
              </a:spcBef>
              <a:spcAft>
                <a:spcPts val="0"/>
              </a:spcAft>
              <a:buClr>
                <a:srgbClr val="FF3300"/>
              </a:buClr>
              <a:buSzPct val="100000"/>
              <a:buFontTx/>
              <a:buNone/>
              <a:tabLst>
                <a:tab pos="1257300" algn="l"/>
              </a:tabLst>
              <a:defRPr/>
            </a:pPr>
            <a:endParaRPr kumimoji="0" lang="en-US" sz="28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a:p>
            <a:pPr marL="457200" marR="0" lvl="1" indent="0" algn="l" defTabSz="914400" rtl="0" eaLnBrk="1" fontAlgn="auto" latinLnBrk="0" hangingPunct="1">
              <a:lnSpc>
                <a:spcPct val="110000"/>
              </a:lnSpc>
              <a:spcBef>
                <a:spcPct val="20000"/>
              </a:spcBef>
              <a:spcAft>
                <a:spcPts val="0"/>
              </a:spcAft>
              <a:buClr>
                <a:srgbClr val="FF3300"/>
              </a:buClr>
              <a:buSzPct val="100000"/>
              <a:buFontTx/>
              <a:buNone/>
              <a:tabLst>
                <a:tab pos="1257300" algn="l"/>
              </a:tabLst>
              <a:defRPr/>
            </a:pPr>
            <a:endParaRPr kumimoji="0" lang="en-US" sz="28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10000"/>
              </a:lnSpc>
              <a:spcBef>
                <a:spcPct val="20000"/>
              </a:spcBef>
              <a:spcAft>
                <a:spcPts val="0"/>
              </a:spcAft>
              <a:buClrTx/>
              <a:buSzPct val="100000"/>
              <a:buFontTx/>
              <a:buNone/>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endParaRPr>
          </a:p>
        </p:txBody>
      </p:sp>
      <p:sp>
        <p:nvSpPr>
          <p:cNvPr id="9" name="Rectangle 5">
            <a:extLst>
              <a:ext uri="{FF2B5EF4-FFF2-40B4-BE49-F238E27FC236}">
                <a16:creationId xmlns:a16="http://schemas.microsoft.com/office/drawing/2014/main" id="{FAFCC343-8615-EA1D-21BC-B4FEF4122D0E}"/>
              </a:ext>
            </a:extLst>
          </p:cNvPr>
          <p:cNvSpPr>
            <a:spLocks noChangeArrowheads="1"/>
          </p:cNvSpPr>
          <p:nvPr/>
        </p:nvSpPr>
        <p:spPr bwMode="auto">
          <a:xfrm>
            <a:off x="836762" y="1606940"/>
            <a:ext cx="10493829" cy="4692431"/>
          </a:xfrm>
          <a:prstGeom prst="rect">
            <a:avLst/>
          </a:prstGeom>
          <a:noFill/>
          <a:ln w="9525">
            <a:noFill/>
            <a:miter lim="800000"/>
            <a:headEnd/>
            <a:tailEnd/>
          </a:ln>
          <a:effectLst/>
        </p:spPr>
        <p:txBody>
          <a:bodyPr/>
          <a:lstStyle/>
          <a:p>
            <a:pPr marL="342900" lvl="0" indent="-342900">
              <a:buFont typeface="Arial" panose="020B0604020202020204" pitchFamily="34" charset="0"/>
              <a:buChar char="•"/>
            </a:pPr>
            <a:endParaRPr lang="en-US" sz="2400" dirty="0">
              <a:latin typeface="Calibri" panose="020F0502020204030204" pitchFamily="34" charset="0"/>
              <a:cs typeface="Calibri" panose="020F0502020204030204" pitchFamily="34" charset="0"/>
            </a:endParaRPr>
          </a:p>
          <a:p>
            <a:pPr marL="457200" marR="0" lvl="1" indent="0" algn="l" defTabSz="914400" rtl="0" eaLnBrk="1" fontAlgn="auto" latinLnBrk="0" hangingPunct="1">
              <a:lnSpc>
                <a:spcPct val="110000"/>
              </a:lnSpc>
              <a:spcBef>
                <a:spcPct val="20000"/>
              </a:spcBef>
              <a:spcAft>
                <a:spcPts val="0"/>
              </a:spcAft>
              <a:buClr>
                <a:srgbClr val="FF3300"/>
              </a:buClr>
              <a:buSzPct val="100000"/>
              <a:buFontTx/>
              <a:buNone/>
              <a:tabLst>
                <a:tab pos="1257300" algn="l"/>
              </a:tabLst>
              <a:defRPr/>
            </a:pPr>
            <a:endParaRPr kumimoji="0" lang="en-US" sz="28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a:p>
            <a:pPr marL="457200" marR="0" lvl="1" indent="0" algn="l" defTabSz="914400" rtl="0" eaLnBrk="1" fontAlgn="auto" latinLnBrk="0" hangingPunct="1">
              <a:lnSpc>
                <a:spcPct val="110000"/>
              </a:lnSpc>
              <a:spcBef>
                <a:spcPct val="20000"/>
              </a:spcBef>
              <a:spcAft>
                <a:spcPts val="0"/>
              </a:spcAft>
              <a:buClr>
                <a:srgbClr val="FF3300"/>
              </a:buClr>
              <a:buSzPct val="100000"/>
              <a:buFontTx/>
              <a:buNone/>
              <a:tabLst>
                <a:tab pos="1257300" algn="l"/>
              </a:tabLst>
              <a:defRPr/>
            </a:pPr>
            <a:endParaRPr kumimoji="0" lang="en-US" sz="28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10000"/>
              </a:lnSpc>
              <a:spcBef>
                <a:spcPct val="20000"/>
              </a:spcBef>
              <a:spcAft>
                <a:spcPts val="0"/>
              </a:spcAft>
              <a:buClrTx/>
              <a:buSzPct val="100000"/>
              <a:buFontTx/>
              <a:buNone/>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endParaRPr>
          </a:p>
        </p:txBody>
      </p:sp>
      <p:sp>
        <p:nvSpPr>
          <p:cNvPr id="10" name="Rectangle 5">
            <a:extLst>
              <a:ext uri="{FF2B5EF4-FFF2-40B4-BE49-F238E27FC236}">
                <a16:creationId xmlns:a16="http://schemas.microsoft.com/office/drawing/2014/main" id="{D66078D3-AA63-867D-7DA9-52C9DAF9D981}"/>
              </a:ext>
            </a:extLst>
          </p:cNvPr>
          <p:cNvSpPr>
            <a:spLocks noChangeArrowheads="1"/>
          </p:cNvSpPr>
          <p:nvPr/>
        </p:nvSpPr>
        <p:spPr bwMode="auto">
          <a:xfrm>
            <a:off x="685800" y="1606939"/>
            <a:ext cx="10820400" cy="4866963"/>
          </a:xfrm>
          <a:prstGeom prst="rect">
            <a:avLst/>
          </a:prstGeom>
          <a:noFill/>
          <a:ln w="9525">
            <a:noFill/>
            <a:miter lim="800000"/>
            <a:headEnd/>
            <a:tailEnd/>
          </a:ln>
          <a:effectLst/>
        </p:spPr>
        <p:txBody>
          <a:bodyPr/>
          <a:lstStyle/>
          <a:p>
            <a:pPr marL="342900" indent="-342900">
              <a:buFont typeface="Arial" panose="020B0604020202020204" pitchFamily="34" charset="0"/>
              <a:buChar char="•"/>
            </a:pPr>
            <a:r>
              <a:rPr lang="en-US" sz="2400" dirty="0">
                <a:latin typeface="Calibri" panose="020F0502020204030204" pitchFamily="34" charset="0"/>
                <a:cs typeface="Calibri" panose="020F0502020204030204" pitchFamily="34" charset="0"/>
              </a:rPr>
              <a:t>There should be a “sweet spot” in the number of areas for a gear</a:t>
            </a:r>
          </a:p>
          <a:p>
            <a:pPr marL="342900" indent="-342900">
              <a:buFont typeface="Arial" panose="020B0604020202020204" pitchFamily="34" charset="0"/>
              <a:buChar char="•"/>
            </a:pPr>
            <a:r>
              <a:rPr lang="en-US" sz="2400" dirty="0">
                <a:latin typeface="Calibri" panose="020F0502020204030204" pitchFamily="34" charset="0"/>
                <a:cs typeface="Calibri" panose="020F0502020204030204" pitchFamily="34" charset="0"/>
              </a:rPr>
              <a:t>The number of areas is not necessarily the same for different gears and set types</a:t>
            </a:r>
          </a:p>
          <a:p>
            <a:pPr marL="342900" indent="-342900">
              <a:buFont typeface="Arial" panose="020B0604020202020204" pitchFamily="34" charset="0"/>
              <a:buChar char="•"/>
            </a:pPr>
            <a:r>
              <a:rPr lang="en-US" sz="2400" dirty="0">
                <a:latin typeface="Calibri" panose="020F0502020204030204" pitchFamily="34" charset="0"/>
                <a:cs typeface="Calibri" panose="020F0502020204030204" pitchFamily="34" charset="0"/>
              </a:rPr>
              <a:t>The gear or set-type with high catch, abundance length comp data, and wide spatial distribution should have more areas</a:t>
            </a:r>
          </a:p>
        </p:txBody>
      </p:sp>
      <p:sp>
        <p:nvSpPr>
          <p:cNvPr id="11" name="Freeform: Shape 10">
            <a:extLst>
              <a:ext uri="{FF2B5EF4-FFF2-40B4-BE49-F238E27FC236}">
                <a16:creationId xmlns:a16="http://schemas.microsoft.com/office/drawing/2014/main" id="{8C3E70DE-2646-66DD-B736-F4F08CC06FAE}"/>
              </a:ext>
            </a:extLst>
          </p:cNvPr>
          <p:cNvSpPr/>
          <p:nvPr/>
        </p:nvSpPr>
        <p:spPr>
          <a:xfrm rot="10800000">
            <a:off x="8327218" y="4792454"/>
            <a:ext cx="2607364" cy="1026422"/>
          </a:xfrm>
          <a:custGeom>
            <a:avLst/>
            <a:gdLst>
              <a:gd name="connsiteX0" fmla="*/ 0 w 2922814"/>
              <a:gd name="connsiteY0" fmla="*/ 1290245 h 1290245"/>
              <a:gd name="connsiteX1" fmla="*/ 1377042 w 2922814"/>
              <a:gd name="connsiteY1" fmla="*/ 288 h 1290245"/>
              <a:gd name="connsiteX2" fmla="*/ 2922814 w 2922814"/>
              <a:gd name="connsiteY2" fmla="*/ 1197716 h 1290245"/>
            </a:gdLst>
            <a:ahLst/>
            <a:cxnLst>
              <a:cxn ang="0">
                <a:pos x="connsiteX0" y="connsiteY0"/>
              </a:cxn>
              <a:cxn ang="0">
                <a:pos x="connsiteX1" y="connsiteY1"/>
              </a:cxn>
              <a:cxn ang="0">
                <a:pos x="connsiteX2" y="connsiteY2"/>
              </a:cxn>
            </a:cxnLst>
            <a:rect l="l" t="t" r="r" b="b"/>
            <a:pathLst>
              <a:path w="2922814" h="1290245">
                <a:moveTo>
                  <a:pt x="0" y="1290245"/>
                </a:moveTo>
                <a:cubicBezTo>
                  <a:pt x="444953" y="652977"/>
                  <a:pt x="889906" y="15709"/>
                  <a:pt x="1377042" y="288"/>
                </a:cubicBezTo>
                <a:cubicBezTo>
                  <a:pt x="1864178" y="-15134"/>
                  <a:pt x="2393496" y="591291"/>
                  <a:pt x="2922814" y="119771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Arrow Connector 14">
            <a:extLst>
              <a:ext uri="{FF2B5EF4-FFF2-40B4-BE49-F238E27FC236}">
                <a16:creationId xmlns:a16="http://schemas.microsoft.com/office/drawing/2014/main" id="{F0D5A6D1-5079-10DB-E8C1-E65E8A68BFF8}"/>
              </a:ext>
            </a:extLst>
          </p:cNvPr>
          <p:cNvCxnSpPr>
            <a:cxnSpLocks/>
          </p:cNvCxnSpPr>
          <p:nvPr/>
        </p:nvCxnSpPr>
        <p:spPr>
          <a:xfrm>
            <a:off x="7839075" y="6071168"/>
            <a:ext cx="3667125" cy="221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7B6A0B24-661B-EA7D-4429-5673ACFF5144}"/>
              </a:ext>
            </a:extLst>
          </p:cNvPr>
          <p:cNvSpPr txBox="1"/>
          <p:nvPr/>
        </p:nvSpPr>
        <p:spPr>
          <a:xfrm>
            <a:off x="7762917" y="6143831"/>
            <a:ext cx="1809750" cy="523220"/>
          </a:xfrm>
          <a:prstGeom prst="rect">
            <a:avLst/>
          </a:prstGeom>
          <a:noFill/>
        </p:spPr>
        <p:txBody>
          <a:bodyPr wrap="square" rtlCol="0">
            <a:spAutoFit/>
          </a:bodyPr>
          <a:lstStyle/>
          <a:p>
            <a:r>
              <a:rPr lang="en-US" sz="1400" dirty="0"/>
              <a:t>Small number/</a:t>
            </a:r>
          </a:p>
          <a:p>
            <a:r>
              <a:rPr lang="en-US" sz="1400" dirty="0"/>
              <a:t>Large area</a:t>
            </a:r>
          </a:p>
        </p:txBody>
      </p:sp>
      <p:sp>
        <p:nvSpPr>
          <p:cNvPr id="18" name="TextBox 17">
            <a:extLst>
              <a:ext uri="{FF2B5EF4-FFF2-40B4-BE49-F238E27FC236}">
                <a16:creationId xmlns:a16="http://schemas.microsoft.com/office/drawing/2014/main" id="{5059F1C0-449B-92CD-603D-0BB3289B1D2A}"/>
              </a:ext>
            </a:extLst>
          </p:cNvPr>
          <p:cNvSpPr txBox="1"/>
          <p:nvPr/>
        </p:nvSpPr>
        <p:spPr>
          <a:xfrm>
            <a:off x="10172618" y="6143831"/>
            <a:ext cx="1809750" cy="523220"/>
          </a:xfrm>
          <a:prstGeom prst="rect">
            <a:avLst/>
          </a:prstGeom>
          <a:noFill/>
        </p:spPr>
        <p:txBody>
          <a:bodyPr wrap="square" rtlCol="0">
            <a:spAutoFit/>
          </a:bodyPr>
          <a:lstStyle/>
          <a:p>
            <a:r>
              <a:rPr lang="en-US" sz="1400" dirty="0"/>
              <a:t>large number/</a:t>
            </a:r>
          </a:p>
          <a:p>
            <a:r>
              <a:rPr lang="en-US" sz="1400" dirty="0"/>
              <a:t>Small area</a:t>
            </a:r>
          </a:p>
        </p:txBody>
      </p:sp>
      <p:cxnSp>
        <p:nvCxnSpPr>
          <p:cNvPr id="20" name="Straight Arrow Connector 19">
            <a:extLst>
              <a:ext uri="{FF2B5EF4-FFF2-40B4-BE49-F238E27FC236}">
                <a16:creationId xmlns:a16="http://schemas.microsoft.com/office/drawing/2014/main" id="{3A181E02-A899-0058-2143-2847F5D53737}"/>
              </a:ext>
            </a:extLst>
          </p:cNvPr>
          <p:cNvCxnSpPr>
            <a:cxnSpLocks/>
          </p:cNvCxnSpPr>
          <p:nvPr/>
        </p:nvCxnSpPr>
        <p:spPr>
          <a:xfrm flipV="1">
            <a:off x="7839075" y="3714750"/>
            <a:ext cx="0" cy="23564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212EF085-1BDB-15BA-A401-71F346C9C324}"/>
              </a:ext>
            </a:extLst>
          </p:cNvPr>
          <p:cNvSpPr txBox="1"/>
          <p:nvPr/>
        </p:nvSpPr>
        <p:spPr>
          <a:xfrm>
            <a:off x="6653004" y="4841814"/>
            <a:ext cx="1419100" cy="523220"/>
          </a:xfrm>
          <a:prstGeom prst="rect">
            <a:avLst/>
          </a:prstGeom>
          <a:noFill/>
        </p:spPr>
        <p:txBody>
          <a:bodyPr wrap="square" rtlCol="0">
            <a:spAutoFit/>
          </a:bodyPr>
          <a:lstStyle/>
          <a:p>
            <a:r>
              <a:rPr lang="en-US" sz="1400" dirty="0"/>
              <a:t>Residual in mean length</a:t>
            </a:r>
          </a:p>
        </p:txBody>
      </p:sp>
      <p:sp>
        <p:nvSpPr>
          <p:cNvPr id="24" name="TextBox 23">
            <a:extLst>
              <a:ext uri="{FF2B5EF4-FFF2-40B4-BE49-F238E27FC236}">
                <a16:creationId xmlns:a16="http://schemas.microsoft.com/office/drawing/2014/main" id="{06FCA488-3FFA-FAE3-CFCE-0FC78781915E}"/>
              </a:ext>
            </a:extLst>
          </p:cNvPr>
          <p:cNvSpPr txBox="1"/>
          <p:nvPr/>
        </p:nvSpPr>
        <p:spPr>
          <a:xfrm>
            <a:off x="7890588" y="4186466"/>
            <a:ext cx="1809750" cy="738664"/>
          </a:xfrm>
          <a:prstGeom prst="rect">
            <a:avLst/>
          </a:prstGeom>
          <a:noFill/>
        </p:spPr>
        <p:txBody>
          <a:bodyPr wrap="square" rtlCol="0">
            <a:spAutoFit/>
          </a:bodyPr>
          <a:lstStyle/>
          <a:p>
            <a:r>
              <a:rPr lang="en-US" sz="1400" dirty="0"/>
              <a:t>Large spatial heterogeneity within an area </a:t>
            </a:r>
          </a:p>
        </p:txBody>
      </p:sp>
      <p:sp>
        <p:nvSpPr>
          <p:cNvPr id="25" name="TextBox 24">
            <a:extLst>
              <a:ext uri="{FF2B5EF4-FFF2-40B4-BE49-F238E27FC236}">
                <a16:creationId xmlns:a16="http://schemas.microsoft.com/office/drawing/2014/main" id="{1CCFA19C-7599-A29E-0628-90A7718F4AD9}"/>
              </a:ext>
            </a:extLst>
          </p:cNvPr>
          <p:cNvSpPr txBox="1"/>
          <p:nvPr/>
        </p:nvSpPr>
        <p:spPr>
          <a:xfrm>
            <a:off x="10172618" y="4186466"/>
            <a:ext cx="1809750" cy="738664"/>
          </a:xfrm>
          <a:prstGeom prst="rect">
            <a:avLst/>
          </a:prstGeom>
          <a:noFill/>
        </p:spPr>
        <p:txBody>
          <a:bodyPr wrap="square" rtlCol="0">
            <a:spAutoFit/>
          </a:bodyPr>
          <a:lstStyle/>
          <a:p>
            <a:r>
              <a:rPr lang="en-US" sz="1400" dirty="0"/>
              <a:t>Low sample size leads to noisy comp data</a:t>
            </a:r>
          </a:p>
        </p:txBody>
      </p:sp>
    </p:spTree>
    <p:extLst>
      <p:ext uri="{BB962C8B-B14F-4D97-AF65-F5344CB8AC3E}">
        <p14:creationId xmlns:p14="http://schemas.microsoft.com/office/powerpoint/2010/main" val="1781927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9BABABE7-C76C-4B24-8648-F8A83AB78F07}"/>
              </a:ext>
            </a:extLst>
          </p:cNvPr>
          <p:cNvGrpSpPr/>
          <p:nvPr/>
        </p:nvGrpSpPr>
        <p:grpSpPr>
          <a:xfrm>
            <a:off x="0" y="-408"/>
            <a:ext cx="12192001" cy="906463"/>
            <a:chOff x="1" y="204721"/>
            <a:chExt cx="9144001" cy="906463"/>
          </a:xfrm>
        </p:grpSpPr>
        <p:sp>
          <p:nvSpPr>
            <p:cNvPr id="7" name="Rectangle 20">
              <a:extLst>
                <a:ext uri="{FF2B5EF4-FFF2-40B4-BE49-F238E27FC236}">
                  <a16:creationId xmlns:a16="http://schemas.microsoft.com/office/drawing/2014/main" id="{7020517C-7CC4-4C37-BA1D-BF0FC23AC5F9}"/>
                </a:ext>
              </a:extLst>
            </p:cNvPr>
            <p:cNvSpPr>
              <a:spLocks noChangeArrowheads="1"/>
            </p:cNvSpPr>
            <p:nvPr/>
          </p:nvSpPr>
          <p:spPr bwMode="auto">
            <a:xfrm rot="16200000">
              <a:off x="4118769" y="-3914047"/>
              <a:ext cx="906463" cy="9144000"/>
            </a:xfrm>
            <a:prstGeom prst="rect">
              <a:avLst/>
            </a:prstGeom>
            <a:blipFill dpi="0" rotWithShape="1">
              <a:blip r:embed="rId2"/>
              <a:srcRect/>
              <a:stretch>
                <a:fillRect/>
              </a:stretch>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5" name="Subtitle 2">
              <a:extLst>
                <a:ext uri="{FF2B5EF4-FFF2-40B4-BE49-F238E27FC236}">
                  <a16:creationId xmlns:a16="http://schemas.microsoft.com/office/drawing/2014/main" id="{35F52242-FEF6-4773-9339-74D259B846A3}"/>
                </a:ext>
              </a:extLst>
            </p:cNvPr>
            <p:cNvSpPr txBox="1">
              <a:spLocks/>
            </p:cNvSpPr>
            <p:nvPr/>
          </p:nvSpPr>
          <p:spPr>
            <a:xfrm>
              <a:off x="2" y="282635"/>
              <a:ext cx="9144000" cy="750637"/>
            </a:xfrm>
            <a:prstGeom prst="rect">
              <a:avLst/>
            </a:prstGeom>
            <a:noFill/>
            <a:effectLst/>
          </p:spPr>
          <p:txBody>
            <a:bodyPr vert="horz" lIns="91440" tIns="45720" rIns="91440" bIns="45720" rtlCol="0" anchor="ctr">
              <a:normAutofit/>
            </a:bodyPr>
            <a:lstStyle>
              <a:lvl1pPr marL="205740" indent="-171450" algn="l" defTabSz="685800" rtl="0" eaLnBrk="1" latinLnBrk="0" hangingPunct="1">
                <a:lnSpc>
                  <a:spcPct val="90000"/>
                </a:lnSpc>
                <a:spcBef>
                  <a:spcPts val="1350"/>
                </a:spcBef>
                <a:buSzPct val="100000"/>
                <a:buFont typeface="Arial" pitchFamily="34" charset="0"/>
                <a:buChar char="•"/>
                <a:defRPr sz="1500" kern="1200">
                  <a:solidFill>
                    <a:schemeClr val="accent2">
                      <a:lumMod val="75000"/>
                    </a:schemeClr>
                  </a:solidFill>
                  <a:latin typeface="+mn-lt"/>
                  <a:ea typeface="+mn-ea"/>
                  <a:cs typeface="+mn-cs"/>
                </a:defRPr>
              </a:lvl1pPr>
              <a:lvl2pPr marL="411480" indent="-171450" algn="l" defTabSz="685800" rtl="0" eaLnBrk="1" latinLnBrk="0" hangingPunct="1">
                <a:lnSpc>
                  <a:spcPct val="90000"/>
                </a:lnSpc>
                <a:spcBef>
                  <a:spcPts val="750"/>
                </a:spcBef>
                <a:buSzPct val="100000"/>
                <a:buFont typeface="Arial" pitchFamily="34" charset="0"/>
                <a:buChar char="•"/>
                <a:defRPr sz="1350" kern="1200">
                  <a:solidFill>
                    <a:schemeClr val="accent2">
                      <a:lumMod val="75000"/>
                    </a:schemeClr>
                  </a:solidFill>
                  <a:latin typeface="+mn-lt"/>
                  <a:ea typeface="+mn-ea"/>
                  <a:cs typeface="+mn-cs"/>
                </a:defRPr>
              </a:lvl2pPr>
              <a:lvl3pPr marL="617220" indent="-171450" algn="l" defTabSz="685800" rtl="0" eaLnBrk="1" latinLnBrk="0" hangingPunct="1">
                <a:lnSpc>
                  <a:spcPct val="90000"/>
                </a:lnSpc>
                <a:spcBef>
                  <a:spcPts val="600"/>
                </a:spcBef>
                <a:buSzPct val="100000"/>
                <a:buFont typeface="Arial" pitchFamily="34" charset="0"/>
                <a:buChar char="•"/>
                <a:defRPr sz="1200" kern="1200">
                  <a:solidFill>
                    <a:schemeClr val="accent2">
                      <a:lumMod val="75000"/>
                    </a:schemeClr>
                  </a:solidFill>
                  <a:latin typeface="+mn-lt"/>
                  <a:ea typeface="+mn-ea"/>
                  <a:cs typeface="+mn-cs"/>
                </a:defRPr>
              </a:lvl3pPr>
              <a:lvl4pPr marL="822960" indent="-171450" algn="l" defTabSz="685800" rtl="0" eaLnBrk="1" latinLnBrk="0" hangingPunct="1">
                <a:lnSpc>
                  <a:spcPct val="90000"/>
                </a:lnSpc>
                <a:spcBef>
                  <a:spcPts val="600"/>
                </a:spcBef>
                <a:buSzPct val="100000"/>
                <a:buFont typeface="Arial" pitchFamily="34" charset="0"/>
                <a:buChar char="•"/>
                <a:defRPr sz="1050" kern="1200">
                  <a:solidFill>
                    <a:schemeClr val="accent2">
                      <a:lumMod val="75000"/>
                    </a:schemeClr>
                  </a:solidFill>
                  <a:latin typeface="+mn-lt"/>
                  <a:ea typeface="+mn-ea"/>
                  <a:cs typeface="+mn-cs"/>
                </a:defRPr>
              </a:lvl4pPr>
              <a:lvl5pPr marL="1028700" indent="-171450" algn="l" defTabSz="685800" rtl="0" eaLnBrk="1" latinLnBrk="0" hangingPunct="1">
                <a:lnSpc>
                  <a:spcPct val="90000"/>
                </a:lnSpc>
                <a:spcBef>
                  <a:spcPts val="600"/>
                </a:spcBef>
                <a:buSzPct val="100000"/>
                <a:buFont typeface="Arial" pitchFamily="34" charset="0"/>
                <a:buChar char="•"/>
                <a:defRPr sz="1050" kern="1200">
                  <a:solidFill>
                    <a:schemeClr val="accent2">
                      <a:lumMod val="75000"/>
                    </a:schemeClr>
                  </a:solidFill>
                  <a:latin typeface="+mn-lt"/>
                  <a:ea typeface="+mn-ea"/>
                  <a:cs typeface="+mn-cs"/>
                </a:defRPr>
              </a:lvl5pPr>
              <a:lvl6pPr marL="1234440" indent="-171450" algn="l" defTabSz="685800" rtl="0" eaLnBrk="1" latinLnBrk="0" hangingPunct="1">
                <a:lnSpc>
                  <a:spcPct val="90000"/>
                </a:lnSpc>
                <a:spcBef>
                  <a:spcPts val="600"/>
                </a:spcBef>
                <a:buSzPct val="100000"/>
                <a:buFont typeface="Arial" pitchFamily="34" charset="0"/>
                <a:buChar char="•"/>
                <a:defRPr sz="1050" kern="1200">
                  <a:solidFill>
                    <a:schemeClr val="accent2">
                      <a:lumMod val="75000"/>
                    </a:schemeClr>
                  </a:solidFill>
                  <a:latin typeface="+mn-lt"/>
                  <a:ea typeface="+mn-ea"/>
                  <a:cs typeface="+mn-cs"/>
                </a:defRPr>
              </a:lvl6pPr>
              <a:lvl7pPr marL="1440180" indent="-171450" algn="l" defTabSz="685800" rtl="0" eaLnBrk="1" latinLnBrk="0" hangingPunct="1">
                <a:lnSpc>
                  <a:spcPct val="90000"/>
                </a:lnSpc>
                <a:spcBef>
                  <a:spcPts val="600"/>
                </a:spcBef>
                <a:buSzPct val="100000"/>
                <a:buFont typeface="Arial" pitchFamily="34" charset="0"/>
                <a:buChar char="•"/>
                <a:defRPr sz="1050" kern="1200">
                  <a:solidFill>
                    <a:schemeClr val="accent2">
                      <a:lumMod val="75000"/>
                    </a:schemeClr>
                  </a:solidFill>
                  <a:latin typeface="+mn-lt"/>
                  <a:ea typeface="+mn-ea"/>
                  <a:cs typeface="+mn-cs"/>
                </a:defRPr>
              </a:lvl7pPr>
              <a:lvl8pPr marL="1645920" indent="-171450" algn="l" defTabSz="685800" rtl="0" eaLnBrk="1" latinLnBrk="0" hangingPunct="1">
                <a:lnSpc>
                  <a:spcPct val="90000"/>
                </a:lnSpc>
                <a:spcBef>
                  <a:spcPts val="600"/>
                </a:spcBef>
                <a:buSzPct val="100000"/>
                <a:buFont typeface="Arial" pitchFamily="34" charset="0"/>
                <a:buChar char="•"/>
                <a:defRPr sz="1050" kern="1200">
                  <a:solidFill>
                    <a:schemeClr val="accent2">
                      <a:lumMod val="75000"/>
                    </a:schemeClr>
                  </a:solidFill>
                  <a:latin typeface="+mn-lt"/>
                  <a:ea typeface="+mn-ea"/>
                  <a:cs typeface="+mn-cs"/>
                </a:defRPr>
              </a:lvl8pPr>
              <a:lvl9pPr marL="1851660" indent="-171450" algn="l" defTabSz="685800" rtl="0" eaLnBrk="1" latinLnBrk="0" hangingPunct="1">
                <a:lnSpc>
                  <a:spcPct val="90000"/>
                </a:lnSpc>
                <a:spcBef>
                  <a:spcPts val="600"/>
                </a:spcBef>
                <a:buSzPct val="100000"/>
                <a:buFont typeface="Arial" pitchFamily="34" charset="0"/>
                <a:buChar char="•"/>
                <a:defRPr sz="1050" kern="1200">
                  <a:solidFill>
                    <a:schemeClr val="accent2">
                      <a:lumMod val="75000"/>
                    </a:schemeClr>
                  </a:solidFill>
                  <a:latin typeface="+mn-lt"/>
                  <a:ea typeface="+mn-ea"/>
                  <a:cs typeface="+mn-cs"/>
                </a:defRPr>
              </a:lvl9pPr>
            </a:lstStyle>
            <a:p>
              <a:pPr>
                <a:spcBef>
                  <a:spcPct val="50000"/>
                </a:spcBef>
                <a:buFont typeface="Arial" pitchFamily="34" charset="0"/>
                <a:buNone/>
              </a:pPr>
              <a:r>
                <a:rPr lang="en-US" sz="4400" dirty="0">
                  <a:solidFill>
                    <a:schemeClr val="bg1"/>
                  </a:solidFill>
                  <a:latin typeface="Calibri" panose="020F0502020204030204" pitchFamily="34" charset="0"/>
                </a:rPr>
                <a:t>Introduction (SS3 areas-as-fleets × VAST)</a:t>
              </a:r>
            </a:p>
          </p:txBody>
        </p:sp>
      </p:grpSp>
      <p:pic>
        <p:nvPicPr>
          <p:cNvPr id="6" name="Picture 5">
            <a:extLst>
              <a:ext uri="{FF2B5EF4-FFF2-40B4-BE49-F238E27FC236}">
                <a16:creationId xmlns:a16="http://schemas.microsoft.com/office/drawing/2014/main" id="{0BCA88B9-9772-491A-BDF7-81A7B2F7576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86363" y="6153150"/>
            <a:ext cx="754956" cy="583626"/>
          </a:xfrm>
          <a:prstGeom prst="rect">
            <a:avLst/>
          </a:prstGeom>
          <a:effectLst>
            <a:outerShdw blurRad="50800" dist="38100" dir="2700000" algn="tl" rotWithShape="0">
              <a:prstClr val="black">
                <a:alpha val="40000"/>
              </a:prstClr>
            </a:outerShdw>
          </a:effectLst>
        </p:spPr>
      </p:pic>
      <p:cxnSp>
        <p:nvCxnSpPr>
          <p:cNvPr id="12" name="Straight Connector 11">
            <a:extLst>
              <a:ext uri="{FF2B5EF4-FFF2-40B4-BE49-F238E27FC236}">
                <a16:creationId xmlns:a16="http://schemas.microsoft.com/office/drawing/2014/main" id="{B01CB240-2CCE-4147-BD1B-66A5C3239051}"/>
              </a:ext>
            </a:extLst>
          </p:cNvPr>
          <p:cNvCxnSpPr>
            <a:cxnSpLocks/>
          </p:cNvCxnSpPr>
          <p:nvPr/>
        </p:nvCxnSpPr>
        <p:spPr>
          <a:xfrm>
            <a:off x="-1" y="906056"/>
            <a:ext cx="12192001" cy="0"/>
          </a:xfrm>
          <a:prstGeom prst="line">
            <a:avLst/>
          </a:prstGeom>
          <a:ln w="53975">
            <a:solidFill>
              <a:srgbClr val="FFC000"/>
            </a:solidFill>
          </a:ln>
        </p:spPr>
        <p:style>
          <a:lnRef idx="1">
            <a:schemeClr val="accent1"/>
          </a:lnRef>
          <a:fillRef idx="0">
            <a:schemeClr val="accent1"/>
          </a:fillRef>
          <a:effectRef idx="0">
            <a:schemeClr val="accent1"/>
          </a:effectRef>
          <a:fontRef idx="minor">
            <a:schemeClr val="tx1"/>
          </a:fontRef>
        </p:style>
      </p:cxnSp>
      <p:sp>
        <p:nvSpPr>
          <p:cNvPr id="8" name="Rectangle 5">
            <a:extLst>
              <a:ext uri="{FF2B5EF4-FFF2-40B4-BE49-F238E27FC236}">
                <a16:creationId xmlns:a16="http://schemas.microsoft.com/office/drawing/2014/main" id="{D2A7227B-1194-4528-93B1-6902902B2389}"/>
              </a:ext>
            </a:extLst>
          </p:cNvPr>
          <p:cNvSpPr>
            <a:spLocks noChangeArrowheads="1"/>
          </p:cNvSpPr>
          <p:nvPr/>
        </p:nvSpPr>
        <p:spPr bwMode="auto">
          <a:xfrm>
            <a:off x="836762" y="1535502"/>
            <a:ext cx="10545341" cy="4692431"/>
          </a:xfrm>
          <a:prstGeom prst="rect">
            <a:avLst/>
          </a:prstGeom>
          <a:noFill/>
          <a:ln w="9525">
            <a:noFill/>
            <a:miter lim="800000"/>
            <a:headEnd/>
            <a:tailEnd/>
          </a:ln>
          <a:effectLst/>
        </p:spPr>
        <p:txBody>
          <a:bodyPr/>
          <a:lstStyle/>
          <a:p>
            <a:pPr marL="285750" indent="-285750" algn="just">
              <a:lnSpc>
                <a:spcPct val="107000"/>
              </a:lnSpc>
              <a:spcAft>
                <a:spcPts val="800"/>
              </a:spcAft>
              <a:buFont typeface="Arial" panose="020B0604020202020204" pitchFamily="34" charset="0"/>
              <a:buChar char="•"/>
            </a:pPr>
            <a:r>
              <a:rPr lang="en-US" sz="2000" dirty="0">
                <a:effectLst/>
                <a:latin typeface="Calibri" panose="020F0502020204030204" pitchFamily="34" charset="0"/>
                <a:ea typeface="DengXian" panose="02010600030101010101" pitchFamily="2" charset="-122"/>
                <a:cs typeface="Times New Roman" panose="02020603050405020304" pitchFamily="18" charset="0"/>
              </a:rPr>
              <a:t>The IATTC team fits a </a:t>
            </a:r>
            <a:r>
              <a:rPr lang="en-US" sz="2000" b="1" dirty="0">
                <a:effectLst/>
                <a:latin typeface="Calibri" panose="020F0502020204030204" pitchFamily="34" charset="0"/>
                <a:ea typeface="DengXian" panose="02010600030101010101" pitchFamily="2" charset="-122"/>
                <a:cs typeface="Times New Roman" panose="02020603050405020304" pitchFamily="18" charset="0"/>
              </a:rPr>
              <a:t>single-stock</a:t>
            </a:r>
            <a:r>
              <a:rPr lang="en-US" sz="2000" dirty="0">
                <a:effectLst/>
                <a:latin typeface="Calibri" panose="020F0502020204030204" pitchFamily="34" charset="0"/>
                <a:ea typeface="DengXian" panose="02010600030101010101" pitchFamily="2" charset="-122"/>
                <a:cs typeface="Times New Roman" panose="02020603050405020304" pitchFamily="18" charset="0"/>
              </a:rPr>
              <a:t> assessment model to the simulated dataset for yellowfin tuna in the Indian Ocean - use SS 3.24 (consistent with the version of the SS data provided by the workshop)</a:t>
            </a:r>
          </a:p>
          <a:p>
            <a:pPr marL="285750" indent="-285750" algn="just">
              <a:lnSpc>
                <a:spcPct val="107000"/>
              </a:lnSpc>
              <a:spcAft>
                <a:spcPts val="800"/>
              </a:spcAft>
              <a:buFont typeface="Arial" panose="020B0604020202020204" pitchFamily="34" charset="0"/>
              <a:buChar char="•"/>
            </a:pPr>
            <a:r>
              <a:rPr lang="en-US" sz="2000" dirty="0">
                <a:effectLst/>
                <a:latin typeface="Calibri" panose="020F0502020204030204" pitchFamily="34" charset="0"/>
                <a:ea typeface="DengXian" panose="02010600030101010101" pitchFamily="2" charset="-122"/>
                <a:cs typeface="Times New Roman" panose="02020603050405020304" pitchFamily="18" charset="0"/>
              </a:rPr>
              <a:t>The assessment model </a:t>
            </a:r>
            <a:r>
              <a:rPr lang="en-US" sz="2000" b="1" dirty="0">
                <a:effectLst/>
                <a:latin typeface="Calibri" panose="020F0502020204030204" pitchFamily="34" charset="0"/>
                <a:ea typeface="DengXian" panose="02010600030101010101" pitchFamily="2" charset="-122"/>
                <a:cs typeface="Times New Roman" panose="02020603050405020304" pitchFamily="18" charset="0"/>
              </a:rPr>
              <a:t>ignores</a:t>
            </a:r>
            <a:r>
              <a:rPr lang="en-US" sz="2000" dirty="0">
                <a:effectLst/>
                <a:latin typeface="Calibri" panose="020F0502020204030204" pitchFamily="34" charset="0"/>
                <a:ea typeface="DengXian" panose="02010600030101010101" pitchFamily="2" charset="-122"/>
                <a:cs typeface="Times New Roman" panose="02020603050405020304" pitchFamily="18" charset="0"/>
              </a:rPr>
              <a:t> all simulated tagging data and uses </a:t>
            </a:r>
            <a:r>
              <a:rPr lang="en-US" sz="2000" dirty="0">
                <a:latin typeface="Calibri" panose="020F0502020204030204" pitchFamily="34" charset="0"/>
                <a:ea typeface="DengXian" panose="02010600030101010101" pitchFamily="2" charset="-122"/>
                <a:cs typeface="Times New Roman" panose="02020603050405020304" pitchFamily="18" charset="0"/>
              </a:rPr>
              <a:t>the “areas-as-fleets” </a:t>
            </a:r>
            <a:r>
              <a:rPr lang="en-US" sz="2000" dirty="0">
                <a:effectLst/>
                <a:latin typeface="Calibri" panose="020F0502020204030204" pitchFamily="34" charset="0"/>
                <a:ea typeface="DengXian" panose="02010600030101010101" pitchFamily="2" charset="-122"/>
                <a:cs typeface="Times New Roman" panose="02020603050405020304" pitchFamily="18" charset="0"/>
              </a:rPr>
              <a:t>approach to deal with spatially-varying fishery selectivity</a:t>
            </a:r>
          </a:p>
          <a:p>
            <a:pPr marL="285750" marR="0" indent="-285750" algn="just">
              <a:lnSpc>
                <a:spcPct val="107000"/>
              </a:lnSpc>
              <a:spcBef>
                <a:spcPts val="0"/>
              </a:spcBef>
              <a:spcAft>
                <a:spcPts val="800"/>
              </a:spcAft>
              <a:buFont typeface="Arial" panose="020B0604020202020204" pitchFamily="34" charset="0"/>
              <a:buChar char="•"/>
            </a:pPr>
            <a:r>
              <a:rPr lang="en-US" sz="2000" dirty="0">
                <a:effectLst/>
                <a:latin typeface="Calibri" panose="020F0502020204030204" pitchFamily="34" charset="0"/>
                <a:ea typeface="DengXian" panose="02010600030101010101" pitchFamily="2" charset="-122"/>
                <a:cs typeface="Times New Roman" panose="02020603050405020304" pitchFamily="18" charset="0"/>
              </a:rPr>
              <a:t>The assessment model includes a number of fishery fleets and one survey fleet (a term in SS referring to a fleet that has data (e.g., abundance index and compositions) but takes no catch)</a:t>
            </a:r>
          </a:p>
          <a:p>
            <a:pPr marL="285750" marR="0" indent="-285750" algn="just">
              <a:lnSpc>
                <a:spcPct val="107000"/>
              </a:lnSpc>
              <a:spcBef>
                <a:spcPts val="0"/>
              </a:spcBef>
              <a:spcAft>
                <a:spcPts val="800"/>
              </a:spcAft>
              <a:buFont typeface="Arial" panose="020B0604020202020204" pitchFamily="34" charset="0"/>
              <a:buChar char="•"/>
            </a:pPr>
            <a:r>
              <a:rPr lang="en-US" sz="2000" dirty="0">
                <a:effectLst/>
                <a:latin typeface="Calibri" panose="020F0502020204030204" pitchFamily="34" charset="0"/>
                <a:ea typeface="DengXian" panose="02010600030101010101" pitchFamily="2" charset="-122"/>
                <a:cs typeface="Times New Roman" panose="02020603050405020304" pitchFamily="18" charset="0"/>
              </a:rPr>
              <a:t>The survey fleet is added to the model to reflect the abundance and length compositions </a:t>
            </a:r>
            <a:r>
              <a:rPr lang="en-US" sz="2000" b="1" dirty="0">
                <a:effectLst/>
                <a:latin typeface="Calibri" panose="020F0502020204030204" pitchFamily="34" charset="0"/>
                <a:ea typeface="DengXian" panose="02010600030101010101" pitchFamily="2" charset="-122"/>
                <a:cs typeface="Times New Roman" panose="02020603050405020304" pitchFamily="18" charset="0"/>
              </a:rPr>
              <a:t>of the whole population</a:t>
            </a:r>
            <a:r>
              <a:rPr lang="en-US" sz="2000" dirty="0">
                <a:effectLst/>
                <a:latin typeface="Calibri" panose="020F0502020204030204" pitchFamily="34" charset="0"/>
                <a:ea typeface="DengXian" panose="02010600030101010101" pitchFamily="2" charset="-122"/>
                <a:cs typeface="Times New Roman" panose="02020603050405020304" pitchFamily="18" charset="0"/>
              </a:rPr>
              <a:t>. We use VAST to fit </a:t>
            </a:r>
            <a:r>
              <a:rPr lang="en-US" sz="2000" b="1" dirty="0">
                <a:effectLst/>
                <a:latin typeface="Calibri" panose="020F0502020204030204" pitchFamily="34" charset="0"/>
                <a:ea typeface="DengXian" panose="02010600030101010101" pitchFamily="2" charset="-122"/>
                <a:cs typeface="Times New Roman" panose="02020603050405020304" pitchFamily="18" charset="0"/>
              </a:rPr>
              <a:t>separately</a:t>
            </a:r>
            <a:r>
              <a:rPr lang="en-US" sz="2000" dirty="0">
                <a:effectLst/>
                <a:latin typeface="Calibri" panose="020F0502020204030204" pitchFamily="34" charset="0"/>
                <a:ea typeface="DengXian" panose="02010600030101010101" pitchFamily="2" charset="-122"/>
                <a:cs typeface="Times New Roman" panose="02020603050405020304" pitchFamily="18" charset="0"/>
              </a:rPr>
              <a:t> to </a:t>
            </a:r>
            <a:r>
              <a:rPr lang="en-US" sz="2000" b="1" dirty="0">
                <a:effectLst/>
                <a:latin typeface="Calibri" panose="020F0502020204030204" pitchFamily="34" charset="0"/>
                <a:ea typeface="DengXian" panose="02010600030101010101" pitchFamily="2" charset="-122"/>
                <a:cs typeface="Times New Roman" panose="02020603050405020304" pitchFamily="18" charset="0"/>
              </a:rPr>
              <a:t>cell-level</a:t>
            </a:r>
            <a:r>
              <a:rPr lang="en-US" sz="2000" dirty="0">
                <a:effectLst/>
                <a:latin typeface="Calibri" panose="020F0502020204030204" pitchFamily="34" charset="0"/>
                <a:ea typeface="DengXian" panose="02010600030101010101" pitchFamily="2" charset="-122"/>
                <a:cs typeface="Times New Roman" panose="02020603050405020304" pitchFamily="18" charset="0"/>
              </a:rPr>
              <a:t> longline CPUE and length composition data simulated for the entire Indian Ocean, generating </a:t>
            </a:r>
            <a:r>
              <a:rPr lang="en-US" sz="2000" b="1" dirty="0">
                <a:effectLst/>
                <a:latin typeface="Calibri" panose="020F0502020204030204" pitchFamily="34" charset="0"/>
                <a:ea typeface="DengXian" panose="02010600030101010101" pitchFamily="2" charset="-122"/>
                <a:cs typeface="Times New Roman" panose="02020603050405020304" pitchFamily="18" charset="0"/>
              </a:rPr>
              <a:t>area-weighted</a:t>
            </a:r>
            <a:r>
              <a:rPr lang="en-US" sz="2000" dirty="0">
                <a:effectLst/>
                <a:latin typeface="Calibri" panose="020F0502020204030204" pitchFamily="34" charset="0"/>
                <a:ea typeface="DengXian" panose="02010600030101010101" pitchFamily="2" charset="-122"/>
                <a:cs typeface="Times New Roman" panose="02020603050405020304" pitchFamily="18" charset="0"/>
              </a:rPr>
              <a:t> standardized abundance index and associated length compositions for the survey fleet.</a:t>
            </a:r>
            <a:endParaRPr lang="en-US" sz="2000" dirty="0">
              <a:latin typeface="Calibri" panose="020F0502020204030204" pitchFamily="34" charset="0"/>
              <a:cs typeface="Calibri" panose="020F0502020204030204" pitchFamily="34" charset="0"/>
            </a:endParaRPr>
          </a:p>
          <a:p>
            <a:pPr marL="342900" lvl="0" indent="-342900">
              <a:buFont typeface="Arial" panose="020B0604020202020204" pitchFamily="34" charset="0"/>
              <a:buChar char="•"/>
            </a:pPr>
            <a:endParaRPr lang="en-US" sz="2400" dirty="0">
              <a:latin typeface="Calibri" panose="020F0502020204030204" pitchFamily="34" charset="0"/>
              <a:cs typeface="Calibri" panose="020F0502020204030204" pitchFamily="34" charset="0"/>
            </a:endParaRPr>
          </a:p>
          <a:p>
            <a:pPr marL="457200" marR="0" lvl="1" indent="0" algn="l" defTabSz="914400" rtl="0" eaLnBrk="1" fontAlgn="auto" latinLnBrk="0" hangingPunct="1">
              <a:lnSpc>
                <a:spcPct val="110000"/>
              </a:lnSpc>
              <a:spcBef>
                <a:spcPct val="20000"/>
              </a:spcBef>
              <a:spcAft>
                <a:spcPts val="0"/>
              </a:spcAft>
              <a:buClr>
                <a:srgbClr val="FF3300"/>
              </a:buClr>
              <a:buSzPct val="100000"/>
              <a:buFontTx/>
              <a:buNone/>
              <a:tabLst>
                <a:tab pos="1257300" algn="l"/>
              </a:tabLst>
              <a:defRPr/>
            </a:pPr>
            <a:endParaRPr kumimoji="0" lang="en-US" sz="28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a:p>
            <a:pPr marL="457200" marR="0" lvl="1" indent="0" algn="l" defTabSz="914400" rtl="0" eaLnBrk="1" fontAlgn="auto" latinLnBrk="0" hangingPunct="1">
              <a:lnSpc>
                <a:spcPct val="110000"/>
              </a:lnSpc>
              <a:spcBef>
                <a:spcPct val="20000"/>
              </a:spcBef>
              <a:spcAft>
                <a:spcPts val="0"/>
              </a:spcAft>
              <a:buClr>
                <a:srgbClr val="FF3300"/>
              </a:buClr>
              <a:buSzPct val="100000"/>
              <a:buFontTx/>
              <a:buNone/>
              <a:tabLst>
                <a:tab pos="1257300" algn="l"/>
              </a:tabLst>
              <a:defRPr/>
            </a:pPr>
            <a:endParaRPr kumimoji="0" lang="en-US" sz="28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10000"/>
              </a:lnSpc>
              <a:spcBef>
                <a:spcPct val="20000"/>
              </a:spcBef>
              <a:spcAft>
                <a:spcPts val="0"/>
              </a:spcAft>
              <a:buClrTx/>
              <a:buSzPct val="100000"/>
              <a:buFontTx/>
              <a:buNone/>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946085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9BABABE7-C76C-4B24-8648-F8A83AB78F07}"/>
              </a:ext>
            </a:extLst>
          </p:cNvPr>
          <p:cNvGrpSpPr/>
          <p:nvPr/>
        </p:nvGrpSpPr>
        <p:grpSpPr>
          <a:xfrm>
            <a:off x="0" y="-408"/>
            <a:ext cx="12192001" cy="906463"/>
            <a:chOff x="1" y="204721"/>
            <a:chExt cx="9144001" cy="906463"/>
          </a:xfrm>
        </p:grpSpPr>
        <p:sp>
          <p:nvSpPr>
            <p:cNvPr id="7" name="Rectangle 20">
              <a:extLst>
                <a:ext uri="{FF2B5EF4-FFF2-40B4-BE49-F238E27FC236}">
                  <a16:creationId xmlns:a16="http://schemas.microsoft.com/office/drawing/2014/main" id="{7020517C-7CC4-4C37-BA1D-BF0FC23AC5F9}"/>
                </a:ext>
              </a:extLst>
            </p:cNvPr>
            <p:cNvSpPr>
              <a:spLocks noChangeArrowheads="1"/>
            </p:cNvSpPr>
            <p:nvPr/>
          </p:nvSpPr>
          <p:spPr bwMode="auto">
            <a:xfrm rot="16200000">
              <a:off x="4118769" y="-3914047"/>
              <a:ext cx="906463" cy="9144000"/>
            </a:xfrm>
            <a:prstGeom prst="rect">
              <a:avLst/>
            </a:prstGeom>
            <a:blipFill dpi="0" rotWithShape="1">
              <a:blip r:embed="rId2"/>
              <a:srcRect/>
              <a:stretch>
                <a:fillRect/>
              </a:stretch>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5" name="Subtitle 2">
              <a:extLst>
                <a:ext uri="{FF2B5EF4-FFF2-40B4-BE49-F238E27FC236}">
                  <a16:creationId xmlns:a16="http://schemas.microsoft.com/office/drawing/2014/main" id="{35F52242-FEF6-4773-9339-74D259B846A3}"/>
                </a:ext>
              </a:extLst>
            </p:cNvPr>
            <p:cNvSpPr txBox="1">
              <a:spLocks/>
            </p:cNvSpPr>
            <p:nvPr/>
          </p:nvSpPr>
          <p:spPr>
            <a:xfrm>
              <a:off x="2" y="282635"/>
              <a:ext cx="9144000" cy="750637"/>
            </a:xfrm>
            <a:prstGeom prst="rect">
              <a:avLst/>
            </a:prstGeom>
            <a:noFill/>
            <a:effectLst/>
          </p:spPr>
          <p:txBody>
            <a:bodyPr vert="horz" lIns="91440" tIns="45720" rIns="91440" bIns="45720" rtlCol="0" anchor="ctr">
              <a:normAutofit/>
            </a:bodyPr>
            <a:lstStyle>
              <a:lvl1pPr marL="205740" indent="-171450" algn="l" defTabSz="685800" rtl="0" eaLnBrk="1" latinLnBrk="0" hangingPunct="1">
                <a:lnSpc>
                  <a:spcPct val="90000"/>
                </a:lnSpc>
                <a:spcBef>
                  <a:spcPts val="1350"/>
                </a:spcBef>
                <a:buSzPct val="100000"/>
                <a:buFont typeface="Arial" pitchFamily="34" charset="0"/>
                <a:buChar char="•"/>
                <a:defRPr sz="1500" kern="1200">
                  <a:solidFill>
                    <a:schemeClr val="accent2">
                      <a:lumMod val="75000"/>
                    </a:schemeClr>
                  </a:solidFill>
                  <a:latin typeface="+mn-lt"/>
                  <a:ea typeface="+mn-ea"/>
                  <a:cs typeface="+mn-cs"/>
                </a:defRPr>
              </a:lvl1pPr>
              <a:lvl2pPr marL="411480" indent="-171450" algn="l" defTabSz="685800" rtl="0" eaLnBrk="1" latinLnBrk="0" hangingPunct="1">
                <a:lnSpc>
                  <a:spcPct val="90000"/>
                </a:lnSpc>
                <a:spcBef>
                  <a:spcPts val="750"/>
                </a:spcBef>
                <a:buSzPct val="100000"/>
                <a:buFont typeface="Arial" pitchFamily="34" charset="0"/>
                <a:buChar char="•"/>
                <a:defRPr sz="1350" kern="1200">
                  <a:solidFill>
                    <a:schemeClr val="accent2">
                      <a:lumMod val="75000"/>
                    </a:schemeClr>
                  </a:solidFill>
                  <a:latin typeface="+mn-lt"/>
                  <a:ea typeface="+mn-ea"/>
                  <a:cs typeface="+mn-cs"/>
                </a:defRPr>
              </a:lvl2pPr>
              <a:lvl3pPr marL="617220" indent="-171450" algn="l" defTabSz="685800" rtl="0" eaLnBrk="1" latinLnBrk="0" hangingPunct="1">
                <a:lnSpc>
                  <a:spcPct val="90000"/>
                </a:lnSpc>
                <a:spcBef>
                  <a:spcPts val="600"/>
                </a:spcBef>
                <a:buSzPct val="100000"/>
                <a:buFont typeface="Arial" pitchFamily="34" charset="0"/>
                <a:buChar char="•"/>
                <a:defRPr sz="1200" kern="1200">
                  <a:solidFill>
                    <a:schemeClr val="accent2">
                      <a:lumMod val="75000"/>
                    </a:schemeClr>
                  </a:solidFill>
                  <a:latin typeface="+mn-lt"/>
                  <a:ea typeface="+mn-ea"/>
                  <a:cs typeface="+mn-cs"/>
                </a:defRPr>
              </a:lvl3pPr>
              <a:lvl4pPr marL="822960" indent="-171450" algn="l" defTabSz="685800" rtl="0" eaLnBrk="1" latinLnBrk="0" hangingPunct="1">
                <a:lnSpc>
                  <a:spcPct val="90000"/>
                </a:lnSpc>
                <a:spcBef>
                  <a:spcPts val="600"/>
                </a:spcBef>
                <a:buSzPct val="100000"/>
                <a:buFont typeface="Arial" pitchFamily="34" charset="0"/>
                <a:buChar char="•"/>
                <a:defRPr sz="1050" kern="1200">
                  <a:solidFill>
                    <a:schemeClr val="accent2">
                      <a:lumMod val="75000"/>
                    </a:schemeClr>
                  </a:solidFill>
                  <a:latin typeface="+mn-lt"/>
                  <a:ea typeface="+mn-ea"/>
                  <a:cs typeface="+mn-cs"/>
                </a:defRPr>
              </a:lvl4pPr>
              <a:lvl5pPr marL="1028700" indent="-171450" algn="l" defTabSz="685800" rtl="0" eaLnBrk="1" latinLnBrk="0" hangingPunct="1">
                <a:lnSpc>
                  <a:spcPct val="90000"/>
                </a:lnSpc>
                <a:spcBef>
                  <a:spcPts val="600"/>
                </a:spcBef>
                <a:buSzPct val="100000"/>
                <a:buFont typeface="Arial" pitchFamily="34" charset="0"/>
                <a:buChar char="•"/>
                <a:defRPr sz="1050" kern="1200">
                  <a:solidFill>
                    <a:schemeClr val="accent2">
                      <a:lumMod val="75000"/>
                    </a:schemeClr>
                  </a:solidFill>
                  <a:latin typeface="+mn-lt"/>
                  <a:ea typeface="+mn-ea"/>
                  <a:cs typeface="+mn-cs"/>
                </a:defRPr>
              </a:lvl5pPr>
              <a:lvl6pPr marL="1234440" indent="-171450" algn="l" defTabSz="685800" rtl="0" eaLnBrk="1" latinLnBrk="0" hangingPunct="1">
                <a:lnSpc>
                  <a:spcPct val="90000"/>
                </a:lnSpc>
                <a:spcBef>
                  <a:spcPts val="600"/>
                </a:spcBef>
                <a:buSzPct val="100000"/>
                <a:buFont typeface="Arial" pitchFamily="34" charset="0"/>
                <a:buChar char="•"/>
                <a:defRPr sz="1050" kern="1200">
                  <a:solidFill>
                    <a:schemeClr val="accent2">
                      <a:lumMod val="75000"/>
                    </a:schemeClr>
                  </a:solidFill>
                  <a:latin typeface="+mn-lt"/>
                  <a:ea typeface="+mn-ea"/>
                  <a:cs typeface="+mn-cs"/>
                </a:defRPr>
              </a:lvl6pPr>
              <a:lvl7pPr marL="1440180" indent="-171450" algn="l" defTabSz="685800" rtl="0" eaLnBrk="1" latinLnBrk="0" hangingPunct="1">
                <a:lnSpc>
                  <a:spcPct val="90000"/>
                </a:lnSpc>
                <a:spcBef>
                  <a:spcPts val="600"/>
                </a:spcBef>
                <a:buSzPct val="100000"/>
                <a:buFont typeface="Arial" pitchFamily="34" charset="0"/>
                <a:buChar char="•"/>
                <a:defRPr sz="1050" kern="1200">
                  <a:solidFill>
                    <a:schemeClr val="accent2">
                      <a:lumMod val="75000"/>
                    </a:schemeClr>
                  </a:solidFill>
                  <a:latin typeface="+mn-lt"/>
                  <a:ea typeface="+mn-ea"/>
                  <a:cs typeface="+mn-cs"/>
                </a:defRPr>
              </a:lvl7pPr>
              <a:lvl8pPr marL="1645920" indent="-171450" algn="l" defTabSz="685800" rtl="0" eaLnBrk="1" latinLnBrk="0" hangingPunct="1">
                <a:lnSpc>
                  <a:spcPct val="90000"/>
                </a:lnSpc>
                <a:spcBef>
                  <a:spcPts val="600"/>
                </a:spcBef>
                <a:buSzPct val="100000"/>
                <a:buFont typeface="Arial" pitchFamily="34" charset="0"/>
                <a:buChar char="•"/>
                <a:defRPr sz="1050" kern="1200">
                  <a:solidFill>
                    <a:schemeClr val="accent2">
                      <a:lumMod val="75000"/>
                    </a:schemeClr>
                  </a:solidFill>
                  <a:latin typeface="+mn-lt"/>
                  <a:ea typeface="+mn-ea"/>
                  <a:cs typeface="+mn-cs"/>
                </a:defRPr>
              </a:lvl8pPr>
              <a:lvl9pPr marL="1851660" indent="-171450" algn="l" defTabSz="685800" rtl="0" eaLnBrk="1" latinLnBrk="0" hangingPunct="1">
                <a:lnSpc>
                  <a:spcPct val="90000"/>
                </a:lnSpc>
                <a:spcBef>
                  <a:spcPts val="600"/>
                </a:spcBef>
                <a:buSzPct val="100000"/>
                <a:buFont typeface="Arial" pitchFamily="34" charset="0"/>
                <a:buChar char="•"/>
                <a:defRPr sz="1050" kern="1200">
                  <a:solidFill>
                    <a:schemeClr val="accent2">
                      <a:lumMod val="75000"/>
                    </a:schemeClr>
                  </a:solidFill>
                  <a:latin typeface="+mn-lt"/>
                  <a:ea typeface="+mn-ea"/>
                  <a:cs typeface="+mn-cs"/>
                </a:defRPr>
              </a:lvl9pPr>
            </a:lstStyle>
            <a:p>
              <a:pPr>
                <a:spcBef>
                  <a:spcPct val="50000"/>
                </a:spcBef>
                <a:buNone/>
              </a:pPr>
              <a:r>
                <a:rPr lang="en-US" altLang="zh-CN" sz="4400" dirty="0">
                  <a:solidFill>
                    <a:schemeClr val="bg1"/>
                  </a:solidFill>
                  <a:latin typeface="Calibri" panose="020F0502020204030204" pitchFamily="34" charset="0"/>
                </a:rPr>
                <a:t>What could be done to further improve this model? </a:t>
              </a:r>
              <a:endParaRPr lang="en-US" sz="4400" dirty="0">
                <a:solidFill>
                  <a:schemeClr val="bg1"/>
                </a:solidFill>
                <a:latin typeface="Calibri" panose="020F0502020204030204" pitchFamily="34" charset="0"/>
              </a:endParaRPr>
            </a:p>
          </p:txBody>
        </p:sp>
      </p:grpSp>
      <p:cxnSp>
        <p:nvCxnSpPr>
          <p:cNvPr id="12" name="Straight Connector 11">
            <a:extLst>
              <a:ext uri="{FF2B5EF4-FFF2-40B4-BE49-F238E27FC236}">
                <a16:creationId xmlns:a16="http://schemas.microsoft.com/office/drawing/2014/main" id="{B01CB240-2CCE-4147-BD1B-66A5C3239051}"/>
              </a:ext>
            </a:extLst>
          </p:cNvPr>
          <p:cNvCxnSpPr>
            <a:cxnSpLocks/>
          </p:cNvCxnSpPr>
          <p:nvPr/>
        </p:nvCxnSpPr>
        <p:spPr>
          <a:xfrm>
            <a:off x="-1" y="906056"/>
            <a:ext cx="12192001" cy="0"/>
          </a:xfrm>
          <a:prstGeom prst="line">
            <a:avLst/>
          </a:prstGeom>
          <a:ln w="53975">
            <a:solidFill>
              <a:srgbClr val="FFC000"/>
            </a:solidFill>
          </a:ln>
        </p:spPr>
        <p:style>
          <a:lnRef idx="1">
            <a:schemeClr val="accent1"/>
          </a:lnRef>
          <a:fillRef idx="0">
            <a:schemeClr val="accent1"/>
          </a:fillRef>
          <a:effectRef idx="0">
            <a:schemeClr val="accent1"/>
          </a:effectRef>
          <a:fontRef idx="minor">
            <a:schemeClr val="tx1"/>
          </a:fontRef>
        </p:style>
      </p:cxnSp>
      <p:sp>
        <p:nvSpPr>
          <p:cNvPr id="8" name="Rectangle 5">
            <a:extLst>
              <a:ext uri="{FF2B5EF4-FFF2-40B4-BE49-F238E27FC236}">
                <a16:creationId xmlns:a16="http://schemas.microsoft.com/office/drawing/2014/main" id="{D2A7227B-1194-4528-93B1-6902902B2389}"/>
              </a:ext>
            </a:extLst>
          </p:cNvPr>
          <p:cNvSpPr>
            <a:spLocks noChangeArrowheads="1"/>
          </p:cNvSpPr>
          <p:nvPr/>
        </p:nvSpPr>
        <p:spPr bwMode="auto">
          <a:xfrm>
            <a:off x="888274" y="1535502"/>
            <a:ext cx="10493829" cy="4692431"/>
          </a:xfrm>
          <a:prstGeom prst="rect">
            <a:avLst/>
          </a:prstGeom>
          <a:noFill/>
          <a:ln w="9525">
            <a:noFill/>
            <a:miter lim="800000"/>
            <a:headEnd/>
            <a:tailEnd/>
          </a:ln>
          <a:effectLst/>
        </p:spPr>
        <p:txBody>
          <a:bodyPr/>
          <a:lstStyle/>
          <a:p>
            <a:pPr lvl="0"/>
            <a:endParaRPr lang="en-US" sz="2400" dirty="0">
              <a:latin typeface="Calibri" panose="020F0502020204030204" pitchFamily="34" charset="0"/>
              <a:cs typeface="Calibri" panose="020F0502020204030204" pitchFamily="34" charset="0"/>
            </a:endParaRPr>
          </a:p>
          <a:p>
            <a:endParaRPr lang="en-US" sz="2400" dirty="0">
              <a:latin typeface="Calibri" panose="020F0502020204030204" pitchFamily="34" charset="0"/>
              <a:cs typeface="Calibri" panose="020F0502020204030204" pitchFamily="34" charset="0"/>
            </a:endParaRPr>
          </a:p>
          <a:p>
            <a:pPr marL="342900" lvl="0" indent="-342900">
              <a:buFont typeface="Arial" panose="020B0604020202020204" pitchFamily="34" charset="0"/>
              <a:buChar char="•"/>
            </a:pPr>
            <a:endParaRPr lang="en-US" sz="2400" dirty="0">
              <a:latin typeface="Calibri" panose="020F0502020204030204" pitchFamily="34" charset="0"/>
              <a:cs typeface="Calibri" panose="020F0502020204030204" pitchFamily="34" charset="0"/>
            </a:endParaRPr>
          </a:p>
          <a:p>
            <a:pPr marL="342900" lvl="0" indent="-342900">
              <a:buFont typeface="Arial" panose="020B0604020202020204" pitchFamily="34" charset="0"/>
              <a:buChar char="•"/>
            </a:pPr>
            <a:endParaRPr lang="en-US" sz="2400" dirty="0">
              <a:latin typeface="Calibri" panose="020F0502020204030204" pitchFamily="34" charset="0"/>
              <a:cs typeface="Calibri" panose="020F0502020204030204" pitchFamily="34" charset="0"/>
            </a:endParaRPr>
          </a:p>
          <a:p>
            <a:pPr marL="342900" lvl="0" indent="-342900">
              <a:buFont typeface="Arial" panose="020B0604020202020204" pitchFamily="34" charset="0"/>
              <a:buChar char="•"/>
            </a:pPr>
            <a:endParaRPr lang="en-US" sz="2400" dirty="0">
              <a:latin typeface="Calibri" panose="020F0502020204030204" pitchFamily="34" charset="0"/>
              <a:cs typeface="Calibri" panose="020F0502020204030204" pitchFamily="34" charset="0"/>
            </a:endParaRPr>
          </a:p>
          <a:p>
            <a:pPr marL="457200" marR="0" lvl="1" indent="0" algn="l" defTabSz="914400" rtl="0" eaLnBrk="1" fontAlgn="auto" latinLnBrk="0" hangingPunct="1">
              <a:lnSpc>
                <a:spcPct val="110000"/>
              </a:lnSpc>
              <a:spcBef>
                <a:spcPct val="20000"/>
              </a:spcBef>
              <a:spcAft>
                <a:spcPts val="0"/>
              </a:spcAft>
              <a:buClr>
                <a:srgbClr val="FF3300"/>
              </a:buClr>
              <a:buSzPct val="100000"/>
              <a:buFontTx/>
              <a:buNone/>
              <a:tabLst>
                <a:tab pos="1257300" algn="l"/>
              </a:tabLst>
              <a:defRPr/>
            </a:pPr>
            <a:endParaRPr kumimoji="0" lang="en-US" sz="28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a:p>
            <a:pPr marL="457200" marR="0" lvl="1" indent="0" algn="l" defTabSz="914400" rtl="0" eaLnBrk="1" fontAlgn="auto" latinLnBrk="0" hangingPunct="1">
              <a:lnSpc>
                <a:spcPct val="110000"/>
              </a:lnSpc>
              <a:spcBef>
                <a:spcPct val="20000"/>
              </a:spcBef>
              <a:spcAft>
                <a:spcPts val="0"/>
              </a:spcAft>
              <a:buClr>
                <a:srgbClr val="FF3300"/>
              </a:buClr>
              <a:buSzPct val="100000"/>
              <a:buFontTx/>
              <a:buNone/>
              <a:tabLst>
                <a:tab pos="1257300" algn="l"/>
              </a:tabLst>
              <a:defRPr/>
            </a:pPr>
            <a:endParaRPr kumimoji="0" lang="en-US" sz="28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10000"/>
              </a:lnSpc>
              <a:spcBef>
                <a:spcPct val="20000"/>
              </a:spcBef>
              <a:spcAft>
                <a:spcPts val="0"/>
              </a:spcAft>
              <a:buClrTx/>
              <a:buSzPct val="100000"/>
              <a:buFontTx/>
              <a:buNone/>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endParaRPr>
          </a:p>
        </p:txBody>
      </p:sp>
      <p:sp>
        <p:nvSpPr>
          <p:cNvPr id="2" name="Rectangle 5">
            <a:extLst>
              <a:ext uri="{FF2B5EF4-FFF2-40B4-BE49-F238E27FC236}">
                <a16:creationId xmlns:a16="http://schemas.microsoft.com/office/drawing/2014/main" id="{1C3E87F7-77A4-9162-CC93-44C90A2AF175}"/>
              </a:ext>
            </a:extLst>
          </p:cNvPr>
          <p:cNvSpPr>
            <a:spLocks noChangeArrowheads="1"/>
          </p:cNvSpPr>
          <p:nvPr/>
        </p:nvSpPr>
        <p:spPr bwMode="auto">
          <a:xfrm>
            <a:off x="836762" y="1535502"/>
            <a:ext cx="10545341" cy="4692431"/>
          </a:xfrm>
          <a:prstGeom prst="rect">
            <a:avLst/>
          </a:prstGeom>
          <a:noFill/>
          <a:ln w="9525">
            <a:noFill/>
            <a:miter lim="800000"/>
            <a:headEnd/>
            <a:tailEnd/>
          </a:ln>
          <a:effectLst/>
        </p:spPr>
        <p:txBody>
          <a:bodyPr/>
          <a:lstStyle/>
          <a:p>
            <a:pPr marL="342900" lvl="0" indent="-342900">
              <a:buFont typeface="Arial" panose="020B0604020202020204" pitchFamily="34" charset="0"/>
              <a:buChar char="•"/>
            </a:pPr>
            <a:endParaRPr lang="en-US" sz="2400" dirty="0">
              <a:latin typeface="Calibri" panose="020F0502020204030204" pitchFamily="34" charset="0"/>
              <a:cs typeface="Calibri" panose="020F0502020204030204" pitchFamily="34" charset="0"/>
            </a:endParaRPr>
          </a:p>
          <a:p>
            <a:pPr marL="457200" marR="0" lvl="1" indent="0" algn="l" defTabSz="914400" rtl="0" eaLnBrk="1" fontAlgn="auto" latinLnBrk="0" hangingPunct="1">
              <a:lnSpc>
                <a:spcPct val="110000"/>
              </a:lnSpc>
              <a:spcBef>
                <a:spcPct val="20000"/>
              </a:spcBef>
              <a:spcAft>
                <a:spcPts val="0"/>
              </a:spcAft>
              <a:buClr>
                <a:srgbClr val="FF3300"/>
              </a:buClr>
              <a:buSzPct val="100000"/>
              <a:buFontTx/>
              <a:buNone/>
              <a:tabLst>
                <a:tab pos="1257300" algn="l"/>
              </a:tabLst>
              <a:defRPr/>
            </a:pPr>
            <a:endParaRPr kumimoji="0" lang="en-US" sz="28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a:p>
            <a:pPr marL="457200" marR="0" lvl="1" indent="0" algn="l" defTabSz="914400" rtl="0" eaLnBrk="1" fontAlgn="auto" latinLnBrk="0" hangingPunct="1">
              <a:lnSpc>
                <a:spcPct val="110000"/>
              </a:lnSpc>
              <a:spcBef>
                <a:spcPct val="20000"/>
              </a:spcBef>
              <a:spcAft>
                <a:spcPts val="0"/>
              </a:spcAft>
              <a:buClr>
                <a:srgbClr val="FF3300"/>
              </a:buClr>
              <a:buSzPct val="100000"/>
              <a:buFontTx/>
              <a:buNone/>
              <a:tabLst>
                <a:tab pos="1257300" algn="l"/>
              </a:tabLst>
              <a:defRPr/>
            </a:pPr>
            <a:endParaRPr kumimoji="0" lang="en-US" sz="28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10000"/>
              </a:lnSpc>
              <a:spcBef>
                <a:spcPct val="20000"/>
              </a:spcBef>
              <a:spcAft>
                <a:spcPts val="0"/>
              </a:spcAft>
              <a:buClrTx/>
              <a:buSzPct val="100000"/>
              <a:buFontTx/>
              <a:buNone/>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endParaRPr>
          </a:p>
        </p:txBody>
      </p:sp>
      <p:sp>
        <p:nvSpPr>
          <p:cNvPr id="9" name="Rectangle 5">
            <a:extLst>
              <a:ext uri="{FF2B5EF4-FFF2-40B4-BE49-F238E27FC236}">
                <a16:creationId xmlns:a16="http://schemas.microsoft.com/office/drawing/2014/main" id="{FAFCC343-8615-EA1D-21BC-B4FEF4122D0E}"/>
              </a:ext>
            </a:extLst>
          </p:cNvPr>
          <p:cNvSpPr>
            <a:spLocks noChangeArrowheads="1"/>
          </p:cNvSpPr>
          <p:nvPr/>
        </p:nvSpPr>
        <p:spPr bwMode="auto">
          <a:xfrm>
            <a:off x="836762" y="1606940"/>
            <a:ext cx="10493829" cy="4692431"/>
          </a:xfrm>
          <a:prstGeom prst="rect">
            <a:avLst/>
          </a:prstGeom>
          <a:noFill/>
          <a:ln w="9525">
            <a:noFill/>
            <a:miter lim="800000"/>
            <a:headEnd/>
            <a:tailEnd/>
          </a:ln>
          <a:effectLst/>
        </p:spPr>
        <p:txBody>
          <a:bodyPr/>
          <a:lstStyle/>
          <a:p>
            <a:pPr marL="342900" lvl="0" indent="-342900">
              <a:buFont typeface="Arial" panose="020B0604020202020204" pitchFamily="34" charset="0"/>
              <a:buChar char="•"/>
            </a:pPr>
            <a:endParaRPr lang="en-US" sz="2400" dirty="0">
              <a:latin typeface="Calibri" panose="020F0502020204030204" pitchFamily="34" charset="0"/>
              <a:cs typeface="Calibri" panose="020F0502020204030204" pitchFamily="34" charset="0"/>
            </a:endParaRPr>
          </a:p>
          <a:p>
            <a:pPr marL="457200" marR="0" lvl="1" indent="0" algn="l" defTabSz="914400" rtl="0" eaLnBrk="1" fontAlgn="auto" latinLnBrk="0" hangingPunct="1">
              <a:lnSpc>
                <a:spcPct val="110000"/>
              </a:lnSpc>
              <a:spcBef>
                <a:spcPct val="20000"/>
              </a:spcBef>
              <a:spcAft>
                <a:spcPts val="0"/>
              </a:spcAft>
              <a:buClr>
                <a:srgbClr val="FF3300"/>
              </a:buClr>
              <a:buSzPct val="100000"/>
              <a:buFontTx/>
              <a:buNone/>
              <a:tabLst>
                <a:tab pos="1257300" algn="l"/>
              </a:tabLst>
              <a:defRPr/>
            </a:pPr>
            <a:endParaRPr kumimoji="0" lang="en-US" sz="28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a:p>
            <a:pPr marL="457200" marR="0" lvl="1" indent="0" algn="l" defTabSz="914400" rtl="0" eaLnBrk="1" fontAlgn="auto" latinLnBrk="0" hangingPunct="1">
              <a:lnSpc>
                <a:spcPct val="110000"/>
              </a:lnSpc>
              <a:spcBef>
                <a:spcPct val="20000"/>
              </a:spcBef>
              <a:spcAft>
                <a:spcPts val="0"/>
              </a:spcAft>
              <a:buClr>
                <a:srgbClr val="FF3300"/>
              </a:buClr>
              <a:buSzPct val="100000"/>
              <a:buFontTx/>
              <a:buNone/>
              <a:tabLst>
                <a:tab pos="1257300" algn="l"/>
              </a:tabLst>
              <a:defRPr/>
            </a:pPr>
            <a:endParaRPr kumimoji="0" lang="en-US" sz="28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10000"/>
              </a:lnSpc>
              <a:spcBef>
                <a:spcPct val="20000"/>
              </a:spcBef>
              <a:spcAft>
                <a:spcPts val="0"/>
              </a:spcAft>
              <a:buClrTx/>
              <a:buSzPct val="100000"/>
              <a:buFontTx/>
              <a:buNone/>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endParaRPr>
          </a:p>
        </p:txBody>
      </p:sp>
      <p:sp>
        <p:nvSpPr>
          <p:cNvPr id="10" name="Rectangle 5">
            <a:extLst>
              <a:ext uri="{FF2B5EF4-FFF2-40B4-BE49-F238E27FC236}">
                <a16:creationId xmlns:a16="http://schemas.microsoft.com/office/drawing/2014/main" id="{D66078D3-AA63-867D-7DA9-52C9DAF9D981}"/>
              </a:ext>
            </a:extLst>
          </p:cNvPr>
          <p:cNvSpPr>
            <a:spLocks noChangeArrowheads="1"/>
          </p:cNvSpPr>
          <p:nvPr/>
        </p:nvSpPr>
        <p:spPr bwMode="auto">
          <a:xfrm>
            <a:off x="809897" y="1571221"/>
            <a:ext cx="10639153" cy="4692431"/>
          </a:xfrm>
          <a:prstGeom prst="rect">
            <a:avLst/>
          </a:prstGeom>
          <a:noFill/>
          <a:ln w="9525">
            <a:noFill/>
            <a:miter lim="800000"/>
            <a:headEnd/>
            <a:tailEnd/>
          </a:ln>
          <a:effectLst/>
        </p:spPr>
        <p:txBody>
          <a:bodyPr/>
          <a:lstStyle/>
          <a:p>
            <a:pPr marL="0" marR="0">
              <a:spcBef>
                <a:spcPts val="0"/>
              </a:spcBef>
              <a:spcAft>
                <a:spcPts val="0"/>
              </a:spcAft>
            </a:pPr>
            <a:r>
              <a:rPr lang="en-US" sz="2800" dirty="0">
                <a:latin typeface="Calibri" panose="020F0502020204030204" pitchFamily="34" charset="0"/>
                <a:cs typeface="Calibri" panose="020F0502020204030204" pitchFamily="34" charset="0"/>
              </a:rPr>
              <a:t>We should down-weighting fishery length comps:</a:t>
            </a:r>
          </a:p>
          <a:p>
            <a:pPr marL="342900" indent="-342900" rtl="0" fontAlgn="ctr">
              <a:spcBef>
                <a:spcPts val="0"/>
              </a:spcBef>
              <a:spcAft>
                <a:spcPts val="0"/>
              </a:spcAft>
              <a:buFont typeface="Arial" panose="020B0604020202020204" pitchFamily="34" charset="0"/>
              <a:buChar char="•"/>
            </a:pPr>
            <a:r>
              <a:rPr lang="en-US" sz="2200" dirty="0">
                <a:latin typeface="Calibri" panose="020F0502020204030204" pitchFamily="34" charset="0"/>
                <a:cs typeface="Calibri" panose="020F0502020204030204" pitchFamily="34" charset="0"/>
              </a:rPr>
              <a:t>Fishery comps are affected by the spatial distribution of fish and fishing effort. In principle, a spatial shift in fishing effort or availability should not impact the estimation of absolute and relative abundance, which according to the R0 likelihood profile is strongly influenced by fishery length comps.</a:t>
            </a:r>
          </a:p>
          <a:p>
            <a:pPr marL="342900" indent="-342900" rtl="0" fontAlgn="ctr">
              <a:spcBef>
                <a:spcPts val="0"/>
              </a:spcBef>
              <a:spcAft>
                <a:spcPts val="0"/>
              </a:spcAft>
              <a:buFont typeface="Arial" panose="020B0604020202020204" pitchFamily="34" charset="0"/>
              <a:buChar char="•"/>
            </a:pPr>
            <a:r>
              <a:rPr lang="en-US" sz="2200" dirty="0">
                <a:latin typeface="Calibri" panose="020F0502020204030204" pitchFamily="34" charset="0"/>
                <a:cs typeface="Calibri" panose="020F0502020204030204" pitchFamily="34" charset="0"/>
              </a:rPr>
              <a:t>Survey abundance index and associated length comps are standardized, so the impact of time-varying availability and fishing effort is minimized and survey selectivity is approximately time-invariant. Thus, survey comps are more reliable than fishery comps in informing recruitment and depletion.</a:t>
            </a:r>
          </a:p>
          <a:p>
            <a:pPr marL="342900" indent="-342900" rtl="0" fontAlgn="ctr">
              <a:spcBef>
                <a:spcPts val="0"/>
              </a:spcBef>
              <a:spcAft>
                <a:spcPts val="0"/>
              </a:spcAft>
              <a:buFont typeface="Arial" panose="020B0604020202020204" pitchFamily="34" charset="0"/>
              <a:buChar char="•"/>
            </a:pPr>
            <a:r>
              <a:rPr lang="en-US" sz="2200" dirty="0">
                <a:latin typeface="Calibri" panose="020F0502020204030204" pitchFamily="34" charset="0"/>
                <a:cs typeface="Calibri" panose="020F0502020204030204" pitchFamily="34" charset="0"/>
              </a:rPr>
              <a:t>Survey comps are based on the same raw comp data as fishery comps, so down-weighting fishery comps does not lose info provided by raw comp data.</a:t>
            </a:r>
          </a:p>
          <a:p>
            <a:pPr marL="342900" indent="-342900" rtl="0" fontAlgn="ctr">
              <a:spcBef>
                <a:spcPts val="0"/>
              </a:spcBef>
              <a:spcAft>
                <a:spcPts val="0"/>
              </a:spcAft>
              <a:buFont typeface="Arial" panose="020B0604020202020204" pitchFamily="34" charset="0"/>
              <a:buChar char="•"/>
            </a:pPr>
            <a:r>
              <a:rPr lang="en-US" sz="2200" dirty="0">
                <a:latin typeface="Calibri" panose="020F0502020204030204" pitchFamily="34" charset="0"/>
                <a:cs typeface="Calibri" panose="020F0502020204030204" pitchFamily="34" charset="0"/>
              </a:rPr>
              <a:t>The main role of fishery length comps is to inform the model how to remove fish by size.</a:t>
            </a:r>
          </a:p>
        </p:txBody>
      </p:sp>
    </p:spTree>
    <p:extLst>
      <p:ext uri="{BB962C8B-B14F-4D97-AF65-F5344CB8AC3E}">
        <p14:creationId xmlns:p14="http://schemas.microsoft.com/office/powerpoint/2010/main" val="2084291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9BABABE7-C76C-4B24-8648-F8A83AB78F07}"/>
              </a:ext>
            </a:extLst>
          </p:cNvPr>
          <p:cNvGrpSpPr/>
          <p:nvPr/>
        </p:nvGrpSpPr>
        <p:grpSpPr>
          <a:xfrm>
            <a:off x="0" y="-408"/>
            <a:ext cx="12192001" cy="906463"/>
            <a:chOff x="1" y="204721"/>
            <a:chExt cx="9144001" cy="906463"/>
          </a:xfrm>
        </p:grpSpPr>
        <p:sp>
          <p:nvSpPr>
            <p:cNvPr id="7" name="Rectangle 20">
              <a:extLst>
                <a:ext uri="{FF2B5EF4-FFF2-40B4-BE49-F238E27FC236}">
                  <a16:creationId xmlns:a16="http://schemas.microsoft.com/office/drawing/2014/main" id="{7020517C-7CC4-4C37-BA1D-BF0FC23AC5F9}"/>
                </a:ext>
              </a:extLst>
            </p:cNvPr>
            <p:cNvSpPr>
              <a:spLocks noChangeArrowheads="1"/>
            </p:cNvSpPr>
            <p:nvPr/>
          </p:nvSpPr>
          <p:spPr bwMode="auto">
            <a:xfrm rot="16200000">
              <a:off x="4118769" y="-3914047"/>
              <a:ext cx="906463" cy="9144000"/>
            </a:xfrm>
            <a:prstGeom prst="rect">
              <a:avLst/>
            </a:prstGeom>
            <a:blipFill dpi="0" rotWithShape="1">
              <a:blip r:embed="rId2"/>
              <a:srcRect/>
              <a:stretch>
                <a:fillRect/>
              </a:stretch>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5" name="Subtitle 2">
              <a:extLst>
                <a:ext uri="{FF2B5EF4-FFF2-40B4-BE49-F238E27FC236}">
                  <a16:creationId xmlns:a16="http://schemas.microsoft.com/office/drawing/2014/main" id="{35F52242-FEF6-4773-9339-74D259B846A3}"/>
                </a:ext>
              </a:extLst>
            </p:cNvPr>
            <p:cNvSpPr txBox="1">
              <a:spLocks/>
            </p:cNvSpPr>
            <p:nvPr/>
          </p:nvSpPr>
          <p:spPr>
            <a:xfrm>
              <a:off x="2" y="282635"/>
              <a:ext cx="9144000" cy="750637"/>
            </a:xfrm>
            <a:prstGeom prst="rect">
              <a:avLst/>
            </a:prstGeom>
            <a:noFill/>
            <a:effectLst/>
          </p:spPr>
          <p:txBody>
            <a:bodyPr vert="horz" lIns="91440" tIns="45720" rIns="91440" bIns="45720" rtlCol="0" anchor="ctr">
              <a:normAutofit/>
            </a:bodyPr>
            <a:lstStyle>
              <a:lvl1pPr marL="205740" indent="-171450" algn="l" defTabSz="685800" rtl="0" eaLnBrk="1" latinLnBrk="0" hangingPunct="1">
                <a:lnSpc>
                  <a:spcPct val="90000"/>
                </a:lnSpc>
                <a:spcBef>
                  <a:spcPts val="1350"/>
                </a:spcBef>
                <a:buSzPct val="100000"/>
                <a:buFont typeface="Arial" pitchFamily="34" charset="0"/>
                <a:buChar char="•"/>
                <a:defRPr sz="1500" kern="1200">
                  <a:solidFill>
                    <a:schemeClr val="accent2">
                      <a:lumMod val="75000"/>
                    </a:schemeClr>
                  </a:solidFill>
                  <a:latin typeface="+mn-lt"/>
                  <a:ea typeface="+mn-ea"/>
                  <a:cs typeface="+mn-cs"/>
                </a:defRPr>
              </a:lvl1pPr>
              <a:lvl2pPr marL="411480" indent="-171450" algn="l" defTabSz="685800" rtl="0" eaLnBrk="1" latinLnBrk="0" hangingPunct="1">
                <a:lnSpc>
                  <a:spcPct val="90000"/>
                </a:lnSpc>
                <a:spcBef>
                  <a:spcPts val="750"/>
                </a:spcBef>
                <a:buSzPct val="100000"/>
                <a:buFont typeface="Arial" pitchFamily="34" charset="0"/>
                <a:buChar char="•"/>
                <a:defRPr sz="1350" kern="1200">
                  <a:solidFill>
                    <a:schemeClr val="accent2">
                      <a:lumMod val="75000"/>
                    </a:schemeClr>
                  </a:solidFill>
                  <a:latin typeface="+mn-lt"/>
                  <a:ea typeface="+mn-ea"/>
                  <a:cs typeface="+mn-cs"/>
                </a:defRPr>
              </a:lvl2pPr>
              <a:lvl3pPr marL="617220" indent="-171450" algn="l" defTabSz="685800" rtl="0" eaLnBrk="1" latinLnBrk="0" hangingPunct="1">
                <a:lnSpc>
                  <a:spcPct val="90000"/>
                </a:lnSpc>
                <a:spcBef>
                  <a:spcPts val="600"/>
                </a:spcBef>
                <a:buSzPct val="100000"/>
                <a:buFont typeface="Arial" pitchFamily="34" charset="0"/>
                <a:buChar char="•"/>
                <a:defRPr sz="1200" kern="1200">
                  <a:solidFill>
                    <a:schemeClr val="accent2">
                      <a:lumMod val="75000"/>
                    </a:schemeClr>
                  </a:solidFill>
                  <a:latin typeface="+mn-lt"/>
                  <a:ea typeface="+mn-ea"/>
                  <a:cs typeface="+mn-cs"/>
                </a:defRPr>
              </a:lvl3pPr>
              <a:lvl4pPr marL="822960" indent="-171450" algn="l" defTabSz="685800" rtl="0" eaLnBrk="1" latinLnBrk="0" hangingPunct="1">
                <a:lnSpc>
                  <a:spcPct val="90000"/>
                </a:lnSpc>
                <a:spcBef>
                  <a:spcPts val="600"/>
                </a:spcBef>
                <a:buSzPct val="100000"/>
                <a:buFont typeface="Arial" pitchFamily="34" charset="0"/>
                <a:buChar char="•"/>
                <a:defRPr sz="1050" kern="1200">
                  <a:solidFill>
                    <a:schemeClr val="accent2">
                      <a:lumMod val="75000"/>
                    </a:schemeClr>
                  </a:solidFill>
                  <a:latin typeface="+mn-lt"/>
                  <a:ea typeface="+mn-ea"/>
                  <a:cs typeface="+mn-cs"/>
                </a:defRPr>
              </a:lvl4pPr>
              <a:lvl5pPr marL="1028700" indent="-171450" algn="l" defTabSz="685800" rtl="0" eaLnBrk="1" latinLnBrk="0" hangingPunct="1">
                <a:lnSpc>
                  <a:spcPct val="90000"/>
                </a:lnSpc>
                <a:spcBef>
                  <a:spcPts val="600"/>
                </a:spcBef>
                <a:buSzPct val="100000"/>
                <a:buFont typeface="Arial" pitchFamily="34" charset="0"/>
                <a:buChar char="•"/>
                <a:defRPr sz="1050" kern="1200">
                  <a:solidFill>
                    <a:schemeClr val="accent2">
                      <a:lumMod val="75000"/>
                    </a:schemeClr>
                  </a:solidFill>
                  <a:latin typeface="+mn-lt"/>
                  <a:ea typeface="+mn-ea"/>
                  <a:cs typeface="+mn-cs"/>
                </a:defRPr>
              </a:lvl5pPr>
              <a:lvl6pPr marL="1234440" indent="-171450" algn="l" defTabSz="685800" rtl="0" eaLnBrk="1" latinLnBrk="0" hangingPunct="1">
                <a:lnSpc>
                  <a:spcPct val="90000"/>
                </a:lnSpc>
                <a:spcBef>
                  <a:spcPts val="600"/>
                </a:spcBef>
                <a:buSzPct val="100000"/>
                <a:buFont typeface="Arial" pitchFamily="34" charset="0"/>
                <a:buChar char="•"/>
                <a:defRPr sz="1050" kern="1200">
                  <a:solidFill>
                    <a:schemeClr val="accent2">
                      <a:lumMod val="75000"/>
                    </a:schemeClr>
                  </a:solidFill>
                  <a:latin typeface="+mn-lt"/>
                  <a:ea typeface="+mn-ea"/>
                  <a:cs typeface="+mn-cs"/>
                </a:defRPr>
              </a:lvl6pPr>
              <a:lvl7pPr marL="1440180" indent="-171450" algn="l" defTabSz="685800" rtl="0" eaLnBrk="1" latinLnBrk="0" hangingPunct="1">
                <a:lnSpc>
                  <a:spcPct val="90000"/>
                </a:lnSpc>
                <a:spcBef>
                  <a:spcPts val="600"/>
                </a:spcBef>
                <a:buSzPct val="100000"/>
                <a:buFont typeface="Arial" pitchFamily="34" charset="0"/>
                <a:buChar char="•"/>
                <a:defRPr sz="1050" kern="1200">
                  <a:solidFill>
                    <a:schemeClr val="accent2">
                      <a:lumMod val="75000"/>
                    </a:schemeClr>
                  </a:solidFill>
                  <a:latin typeface="+mn-lt"/>
                  <a:ea typeface="+mn-ea"/>
                  <a:cs typeface="+mn-cs"/>
                </a:defRPr>
              </a:lvl7pPr>
              <a:lvl8pPr marL="1645920" indent="-171450" algn="l" defTabSz="685800" rtl="0" eaLnBrk="1" latinLnBrk="0" hangingPunct="1">
                <a:lnSpc>
                  <a:spcPct val="90000"/>
                </a:lnSpc>
                <a:spcBef>
                  <a:spcPts val="600"/>
                </a:spcBef>
                <a:buSzPct val="100000"/>
                <a:buFont typeface="Arial" pitchFamily="34" charset="0"/>
                <a:buChar char="•"/>
                <a:defRPr sz="1050" kern="1200">
                  <a:solidFill>
                    <a:schemeClr val="accent2">
                      <a:lumMod val="75000"/>
                    </a:schemeClr>
                  </a:solidFill>
                  <a:latin typeface="+mn-lt"/>
                  <a:ea typeface="+mn-ea"/>
                  <a:cs typeface="+mn-cs"/>
                </a:defRPr>
              </a:lvl8pPr>
              <a:lvl9pPr marL="1851660" indent="-171450" algn="l" defTabSz="685800" rtl="0" eaLnBrk="1" latinLnBrk="0" hangingPunct="1">
                <a:lnSpc>
                  <a:spcPct val="90000"/>
                </a:lnSpc>
                <a:spcBef>
                  <a:spcPts val="600"/>
                </a:spcBef>
                <a:buSzPct val="100000"/>
                <a:buFont typeface="Arial" pitchFamily="34" charset="0"/>
                <a:buChar char="•"/>
                <a:defRPr sz="1050" kern="1200">
                  <a:solidFill>
                    <a:schemeClr val="accent2">
                      <a:lumMod val="75000"/>
                    </a:schemeClr>
                  </a:solidFill>
                  <a:latin typeface="+mn-lt"/>
                  <a:ea typeface="+mn-ea"/>
                  <a:cs typeface="+mn-cs"/>
                </a:defRPr>
              </a:lvl9pPr>
            </a:lstStyle>
            <a:p>
              <a:pPr>
                <a:spcBef>
                  <a:spcPct val="50000"/>
                </a:spcBef>
                <a:buNone/>
              </a:pPr>
              <a:r>
                <a:rPr lang="en-US" sz="4400" dirty="0">
                  <a:solidFill>
                    <a:schemeClr val="bg1"/>
                  </a:solidFill>
                  <a:latin typeface="Calibri" panose="020F0502020204030204" pitchFamily="34" charset="0"/>
                </a:rPr>
                <a:t>When to use time-varying selectivity for fisheries?</a:t>
              </a:r>
            </a:p>
          </p:txBody>
        </p:sp>
      </p:grpSp>
      <p:cxnSp>
        <p:nvCxnSpPr>
          <p:cNvPr id="12" name="Straight Connector 11">
            <a:extLst>
              <a:ext uri="{FF2B5EF4-FFF2-40B4-BE49-F238E27FC236}">
                <a16:creationId xmlns:a16="http://schemas.microsoft.com/office/drawing/2014/main" id="{B01CB240-2CCE-4147-BD1B-66A5C3239051}"/>
              </a:ext>
            </a:extLst>
          </p:cNvPr>
          <p:cNvCxnSpPr>
            <a:cxnSpLocks/>
          </p:cNvCxnSpPr>
          <p:nvPr/>
        </p:nvCxnSpPr>
        <p:spPr>
          <a:xfrm>
            <a:off x="-1" y="906056"/>
            <a:ext cx="12192001" cy="0"/>
          </a:xfrm>
          <a:prstGeom prst="line">
            <a:avLst/>
          </a:prstGeom>
          <a:ln w="53975">
            <a:solidFill>
              <a:srgbClr val="FFC000"/>
            </a:solidFill>
          </a:ln>
        </p:spPr>
        <p:style>
          <a:lnRef idx="1">
            <a:schemeClr val="accent1"/>
          </a:lnRef>
          <a:fillRef idx="0">
            <a:schemeClr val="accent1"/>
          </a:fillRef>
          <a:effectRef idx="0">
            <a:schemeClr val="accent1"/>
          </a:effectRef>
          <a:fontRef idx="minor">
            <a:schemeClr val="tx1"/>
          </a:fontRef>
        </p:style>
      </p:cxnSp>
      <p:sp>
        <p:nvSpPr>
          <p:cNvPr id="8" name="Rectangle 5">
            <a:extLst>
              <a:ext uri="{FF2B5EF4-FFF2-40B4-BE49-F238E27FC236}">
                <a16:creationId xmlns:a16="http://schemas.microsoft.com/office/drawing/2014/main" id="{D2A7227B-1194-4528-93B1-6902902B2389}"/>
              </a:ext>
            </a:extLst>
          </p:cNvPr>
          <p:cNvSpPr>
            <a:spLocks noChangeArrowheads="1"/>
          </p:cNvSpPr>
          <p:nvPr/>
        </p:nvSpPr>
        <p:spPr bwMode="auto">
          <a:xfrm>
            <a:off x="888274" y="1535502"/>
            <a:ext cx="10493829" cy="4692431"/>
          </a:xfrm>
          <a:prstGeom prst="rect">
            <a:avLst/>
          </a:prstGeom>
          <a:noFill/>
          <a:ln w="9525">
            <a:noFill/>
            <a:miter lim="800000"/>
            <a:headEnd/>
            <a:tailEnd/>
          </a:ln>
          <a:effectLst/>
        </p:spPr>
        <p:txBody>
          <a:bodyPr/>
          <a:lstStyle/>
          <a:p>
            <a:pPr lvl="0"/>
            <a:endParaRPr lang="en-US" sz="2400" dirty="0">
              <a:latin typeface="Calibri" panose="020F0502020204030204" pitchFamily="34" charset="0"/>
              <a:cs typeface="Calibri" panose="020F0502020204030204" pitchFamily="34" charset="0"/>
            </a:endParaRPr>
          </a:p>
          <a:p>
            <a:endParaRPr lang="en-US" sz="2400" dirty="0">
              <a:latin typeface="Calibri" panose="020F0502020204030204" pitchFamily="34" charset="0"/>
              <a:cs typeface="Calibri" panose="020F0502020204030204" pitchFamily="34" charset="0"/>
            </a:endParaRPr>
          </a:p>
          <a:p>
            <a:pPr marL="342900" lvl="0" indent="-342900">
              <a:buFont typeface="Arial" panose="020B0604020202020204" pitchFamily="34" charset="0"/>
              <a:buChar char="•"/>
            </a:pPr>
            <a:endParaRPr lang="en-US" sz="2400" dirty="0">
              <a:latin typeface="Calibri" panose="020F0502020204030204" pitchFamily="34" charset="0"/>
              <a:cs typeface="Calibri" panose="020F0502020204030204" pitchFamily="34" charset="0"/>
            </a:endParaRPr>
          </a:p>
          <a:p>
            <a:pPr marL="342900" lvl="0" indent="-342900">
              <a:buFont typeface="Arial" panose="020B0604020202020204" pitchFamily="34" charset="0"/>
              <a:buChar char="•"/>
            </a:pPr>
            <a:endParaRPr lang="en-US" sz="2400" dirty="0">
              <a:latin typeface="Calibri" panose="020F0502020204030204" pitchFamily="34" charset="0"/>
              <a:cs typeface="Calibri" panose="020F0502020204030204" pitchFamily="34" charset="0"/>
            </a:endParaRPr>
          </a:p>
          <a:p>
            <a:pPr marL="342900" lvl="0" indent="-342900">
              <a:buFont typeface="Arial" panose="020B0604020202020204" pitchFamily="34" charset="0"/>
              <a:buChar char="•"/>
            </a:pPr>
            <a:endParaRPr lang="en-US" sz="2400" dirty="0">
              <a:latin typeface="Calibri" panose="020F0502020204030204" pitchFamily="34" charset="0"/>
              <a:cs typeface="Calibri" panose="020F0502020204030204" pitchFamily="34" charset="0"/>
            </a:endParaRPr>
          </a:p>
          <a:p>
            <a:pPr marL="457200" marR="0" lvl="1" indent="0" algn="l" defTabSz="914400" rtl="0" eaLnBrk="1" fontAlgn="auto" latinLnBrk="0" hangingPunct="1">
              <a:lnSpc>
                <a:spcPct val="110000"/>
              </a:lnSpc>
              <a:spcBef>
                <a:spcPct val="20000"/>
              </a:spcBef>
              <a:spcAft>
                <a:spcPts val="0"/>
              </a:spcAft>
              <a:buClr>
                <a:srgbClr val="FF3300"/>
              </a:buClr>
              <a:buSzPct val="100000"/>
              <a:buFontTx/>
              <a:buNone/>
              <a:tabLst>
                <a:tab pos="1257300" algn="l"/>
              </a:tabLst>
              <a:defRPr/>
            </a:pPr>
            <a:endParaRPr kumimoji="0" lang="en-US" sz="28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a:p>
            <a:pPr marL="457200" marR="0" lvl="1" indent="0" algn="l" defTabSz="914400" rtl="0" eaLnBrk="1" fontAlgn="auto" latinLnBrk="0" hangingPunct="1">
              <a:lnSpc>
                <a:spcPct val="110000"/>
              </a:lnSpc>
              <a:spcBef>
                <a:spcPct val="20000"/>
              </a:spcBef>
              <a:spcAft>
                <a:spcPts val="0"/>
              </a:spcAft>
              <a:buClr>
                <a:srgbClr val="FF3300"/>
              </a:buClr>
              <a:buSzPct val="100000"/>
              <a:buFontTx/>
              <a:buNone/>
              <a:tabLst>
                <a:tab pos="1257300" algn="l"/>
              </a:tabLst>
              <a:defRPr/>
            </a:pPr>
            <a:endParaRPr kumimoji="0" lang="en-US" sz="28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10000"/>
              </a:lnSpc>
              <a:spcBef>
                <a:spcPct val="20000"/>
              </a:spcBef>
              <a:spcAft>
                <a:spcPts val="0"/>
              </a:spcAft>
              <a:buClrTx/>
              <a:buSzPct val="100000"/>
              <a:buFontTx/>
              <a:buNone/>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endParaRPr>
          </a:p>
        </p:txBody>
      </p:sp>
      <p:sp>
        <p:nvSpPr>
          <p:cNvPr id="2" name="Rectangle 5">
            <a:extLst>
              <a:ext uri="{FF2B5EF4-FFF2-40B4-BE49-F238E27FC236}">
                <a16:creationId xmlns:a16="http://schemas.microsoft.com/office/drawing/2014/main" id="{1C3E87F7-77A4-9162-CC93-44C90A2AF175}"/>
              </a:ext>
            </a:extLst>
          </p:cNvPr>
          <p:cNvSpPr>
            <a:spLocks noChangeArrowheads="1"/>
          </p:cNvSpPr>
          <p:nvPr/>
        </p:nvSpPr>
        <p:spPr bwMode="auto">
          <a:xfrm>
            <a:off x="836762" y="1535502"/>
            <a:ext cx="10545341" cy="4692431"/>
          </a:xfrm>
          <a:prstGeom prst="rect">
            <a:avLst/>
          </a:prstGeom>
          <a:noFill/>
          <a:ln w="9525">
            <a:noFill/>
            <a:miter lim="800000"/>
            <a:headEnd/>
            <a:tailEnd/>
          </a:ln>
          <a:effectLst/>
        </p:spPr>
        <p:txBody>
          <a:bodyPr/>
          <a:lstStyle/>
          <a:p>
            <a:pPr marL="342900" lvl="0" indent="-342900">
              <a:buFont typeface="Arial" panose="020B0604020202020204" pitchFamily="34" charset="0"/>
              <a:buChar char="•"/>
            </a:pPr>
            <a:endParaRPr lang="en-US" sz="2400" dirty="0">
              <a:latin typeface="Calibri" panose="020F0502020204030204" pitchFamily="34" charset="0"/>
              <a:cs typeface="Calibri" panose="020F0502020204030204" pitchFamily="34" charset="0"/>
            </a:endParaRPr>
          </a:p>
          <a:p>
            <a:pPr marL="457200" marR="0" lvl="1" indent="0" algn="l" defTabSz="914400" rtl="0" eaLnBrk="1" fontAlgn="auto" latinLnBrk="0" hangingPunct="1">
              <a:lnSpc>
                <a:spcPct val="110000"/>
              </a:lnSpc>
              <a:spcBef>
                <a:spcPct val="20000"/>
              </a:spcBef>
              <a:spcAft>
                <a:spcPts val="0"/>
              </a:spcAft>
              <a:buClr>
                <a:srgbClr val="FF3300"/>
              </a:buClr>
              <a:buSzPct val="100000"/>
              <a:buFontTx/>
              <a:buNone/>
              <a:tabLst>
                <a:tab pos="1257300" algn="l"/>
              </a:tabLst>
              <a:defRPr/>
            </a:pPr>
            <a:endParaRPr kumimoji="0" lang="en-US" sz="28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a:p>
            <a:pPr marL="457200" marR="0" lvl="1" indent="0" algn="l" defTabSz="914400" rtl="0" eaLnBrk="1" fontAlgn="auto" latinLnBrk="0" hangingPunct="1">
              <a:lnSpc>
                <a:spcPct val="110000"/>
              </a:lnSpc>
              <a:spcBef>
                <a:spcPct val="20000"/>
              </a:spcBef>
              <a:spcAft>
                <a:spcPts val="0"/>
              </a:spcAft>
              <a:buClr>
                <a:srgbClr val="FF3300"/>
              </a:buClr>
              <a:buSzPct val="100000"/>
              <a:buFontTx/>
              <a:buNone/>
              <a:tabLst>
                <a:tab pos="1257300" algn="l"/>
              </a:tabLst>
              <a:defRPr/>
            </a:pPr>
            <a:endParaRPr kumimoji="0" lang="en-US" sz="28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10000"/>
              </a:lnSpc>
              <a:spcBef>
                <a:spcPct val="20000"/>
              </a:spcBef>
              <a:spcAft>
                <a:spcPts val="0"/>
              </a:spcAft>
              <a:buClrTx/>
              <a:buSzPct val="100000"/>
              <a:buFontTx/>
              <a:buNone/>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endParaRPr>
          </a:p>
        </p:txBody>
      </p:sp>
      <p:sp>
        <p:nvSpPr>
          <p:cNvPr id="9" name="Rectangle 5">
            <a:extLst>
              <a:ext uri="{FF2B5EF4-FFF2-40B4-BE49-F238E27FC236}">
                <a16:creationId xmlns:a16="http://schemas.microsoft.com/office/drawing/2014/main" id="{FAFCC343-8615-EA1D-21BC-B4FEF4122D0E}"/>
              </a:ext>
            </a:extLst>
          </p:cNvPr>
          <p:cNvSpPr>
            <a:spLocks noChangeArrowheads="1"/>
          </p:cNvSpPr>
          <p:nvPr/>
        </p:nvSpPr>
        <p:spPr bwMode="auto">
          <a:xfrm>
            <a:off x="836762" y="1606940"/>
            <a:ext cx="10493829" cy="4692431"/>
          </a:xfrm>
          <a:prstGeom prst="rect">
            <a:avLst/>
          </a:prstGeom>
          <a:noFill/>
          <a:ln w="9525">
            <a:noFill/>
            <a:miter lim="800000"/>
            <a:headEnd/>
            <a:tailEnd/>
          </a:ln>
          <a:effectLst/>
        </p:spPr>
        <p:txBody>
          <a:bodyPr/>
          <a:lstStyle/>
          <a:p>
            <a:pPr marL="342900" lvl="0" indent="-342900">
              <a:buFont typeface="Arial" panose="020B0604020202020204" pitchFamily="34" charset="0"/>
              <a:buChar char="•"/>
            </a:pPr>
            <a:endParaRPr lang="en-US" sz="2400" dirty="0">
              <a:latin typeface="Calibri" panose="020F0502020204030204" pitchFamily="34" charset="0"/>
              <a:cs typeface="Calibri" panose="020F0502020204030204" pitchFamily="34" charset="0"/>
            </a:endParaRPr>
          </a:p>
          <a:p>
            <a:pPr marL="457200" marR="0" lvl="1" indent="0" algn="l" defTabSz="914400" rtl="0" eaLnBrk="1" fontAlgn="auto" latinLnBrk="0" hangingPunct="1">
              <a:lnSpc>
                <a:spcPct val="110000"/>
              </a:lnSpc>
              <a:spcBef>
                <a:spcPct val="20000"/>
              </a:spcBef>
              <a:spcAft>
                <a:spcPts val="0"/>
              </a:spcAft>
              <a:buClr>
                <a:srgbClr val="FF3300"/>
              </a:buClr>
              <a:buSzPct val="100000"/>
              <a:buFontTx/>
              <a:buNone/>
              <a:tabLst>
                <a:tab pos="1257300" algn="l"/>
              </a:tabLst>
              <a:defRPr/>
            </a:pPr>
            <a:endParaRPr kumimoji="0" lang="en-US" sz="28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a:p>
            <a:pPr marL="457200" marR="0" lvl="1" indent="0" algn="l" defTabSz="914400" rtl="0" eaLnBrk="1" fontAlgn="auto" latinLnBrk="0" hangingPunct="1">
              <a:lnSpc>
                <a:spcPct val="110000"/>
              </a:lnSpc>
              <a:spcBef>
                <a:spcPct val="20000"/>
              </a:spcBef>
              <a:spcAft>
                <a:spcPts val="0"/>
              </a:spcAft>
              <a:buClr>
                <a:srgbClr val="FF3300"/>
              </a:buClr>
              <a:buSzPct val="100000"/>
              <a:buFontTx/>
              <a:buNone/>
              <a:tabLst>
                <a:tab pos="1257300" algn="l"/>
              </a:tabLst>
              <a:defRPr/>
            </a:pPr>
            <a:endParaRPr kumimoji="0" lang="en-US" sz="28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10000"/>
              </a:lnSpc>
              <a:spcBef>
                <a:spcPct val="20000"/>
              </a:spcBef>
              <a:spcAft>
                <a:spcPts val="0"/>
              </a:spcAft>
              <a:buClrTx/>
              <a:buSzPct val="100000"/>
              <a:buFontTx/>
              <a:buNone/>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endParaRPr>
          </a:p>
        </p:txBody>
      </p:sp>
      <p:sp>
        <p:nvSpPr>
          <p:cNvPr id="10" name="Rectangle 5">
            <a:extLst>
              <a:ext uri="{FF2B5EF4-FFF2-40B4-BE49-F238E27FC236}">
                <a16:creationId xmlns:a16="http://schemas.microsoft.com/office/drawing/2014/main" id="{D66078D3-AA63-867D-7DA9-52C9DAF9D981}"/>
              </a:ext>
            </a:extLst>
          </p:cNvPr>
          <p:cNvSpPr>
            <a:spLocks noChangeArrowheads="1"/>
          </p:cNvSpPr>
          <p:nvPr/>
        </p:nvSpPr>
        <p:spPr bwMode="auto">
          <a:xfrm>
            <a:off x="888275" y="1571221"/>
            <a:ext cx="10466964" cy="4692431"/>
          </a:xfrm>
          <a:prstGeom prst="rect">
            <a:avLst/>
          </a:prstGeom>
          <a:noFill/>
          <a:ln w="9525">
            <a:noFill/>
            <a:miter lim="800000"/>
            <a:headEnd/>
            <a:tailEnd/>
          </a:ln>
          <a:effectLst/>
        </p:spPr>
        <p:txBody>
          <a:bodyPr/>
          <a:lstStyle/>
          <a:p>
            <a:pPr marL="342900" marR="0" indent="-342900">
              <a:spcBef>
                <a:spcPts val="0"/>
              </a:spcBef>
              <a:spcAft>
                <a:spcPts val="0"/>
              </a:spcAft>
              <a:buFont typeface="Arial" panose="020B0604020202020204" pitchFamily="34" charset="0"/>
              <a:buChar char="•"/>
            </a:pPr>
            <a:r>
              <a:rPr lang="en-US" sz="2400" dirty="0">
                <a:latin typeface="Calibri" panose="020F0502020204030204" pitchFamily="34" charset="0"/>
                <a:cs typeface="Calibri" panose="020F0502020204030204" pitchFamily="34" charset="0"/>
              </a:rPr>
              <a:t>2D (age/length and time) autocorrelated selectivity is available in SS</a:t>
            </a:r>
          </a:p>
          <a:p>
            <a:pPr marL="342900" marR="0" indent="-342900">
              <a:spcBef>
                <a:spcPts val="0"/>
              </a:spcBef>
              <a:spcAft>
                <a:spcPts val="0"/>
              </a:spcAft>
              <a:buFont typeface="Arial" panose="020B0604020202020204" pitchFamily="34" charset="0"/>
              <a:buChar char="•"/>
            </a:pPr>
            <a:r>
              <a:rPr lang="en-US" sz="2400" dirty="0">
                <a:latin typeface="Calibri" panose="020F0502020204030204" pitchFamily="34" charset="0"/>
                <a:cs typeface="Calibri" panose="020F0502020204030204" pitchFamily="34" charset="0"/>
              </a:rPr>
              <a:t>Induce too many new parameters for just one fishery</a:t>
            </a:r>
          </a:p>
          <a:p>
            <a:pPr marL="342900" marR="0" indent="-342900">
              <a:spcBef>
                <a:spcPts val="0"/>
              </a:spcBef>
              <a:spcAft>
                <a:spcPts val="0"/>
              </a:spcAft>
              <a:buFont typeface="Arial" panose="020B0604020202020204" pitchFamily="34" charset="0"/>
              <a:buChar char="•"/>
            </a:pPr>
            <a:r>
              <a:rPr lang="en-US" sz="2400" dirty="0">
                <a:latin typeface="Calibri" panose="020F0502020204030204" pitchFamily="34" charset="0"/>
                <a:cs typeface="Calibri" panose="020F0502020204030204" pitchFamily="34" charset="0"/>
              </a:rPr>
              <a:t>Using time-varying selectivity improves model performance only when comp data are very informative (Xu et al. 2019 CJFAS)</a:t>
            </a:r>
          </a:p>
          <a:p>
            <a:pPr marL="342900" marR="0" indent="-342900">
              <a:spcBef>
                <a:spcPts val="0"/>
              </a:spcBef>
              <a:spcAft>
                <a:spcPts val="0"/>
              </a:spcAft>
              <a:buFont typeface="Arial" panose="020B0604020202020204" pitchFamily="34" charset="0"/>
              <a:buChar char="•"/>
            </a:pPr>
            <a:r>
              <a:rPr lang="en-US" sz="2400" dirty="0">
                <a:latin typeface="Calibri" panose="020F0502020204030204" pitchFamily="34" charset="0"/>
                <a:cs typeface="Calibri" panose="020F0502020204030204" pitchFamily="34" charset="0"/>
              </a:rPr>
              <a:t>Care should be taken when using time-varying selectivity: the Francis method can greatly over-estimates the effective sample size when selectivity is time-varying (Xu et al. 2020 CJFAS)</a:t>
            </a:r>
          </a:p>
        </p:txBody>
      </p:sp>
    </p:spTree>
    <p:extLst>
      <p:ext uri="{BB962C8B-B14F-4D97-AF65-F5344CB8AC3E}">
        <p14:creationId xmlns:p14="http://schemas.microsoft.com/office/powerpoint/2010/main" val="2381584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9BABABE7-C76C-4B24-8648-F8A83AB78F07}"/>
              </a:ext>
            </a:extLst>
          </p:cNvPr>
          <p:cNvGrpSpPr/>
          <p:nvPr/>
        </p:nvGrpSpPr>
        <p:grpSpPr>
          <a:xfrm>
            <a:off x="0" y="-408"/>
            <a:ext cx="12192001" cy="906463"/>
            <a:chOff x="1" y="204721"/>
            <a:chExt cx="9144001" cy="906463"/>
          </a:xfrm>
        </p:grpSpPr>
        <p:sp>
          <p:nvSpPr>
            <p:cNvPr id="7" name="Rectangle 20">
              <a:extLst>
                <a:ext uri="{FF2B5EF4-FFF2-40B4-BE49-F238E27FC236}">
                  <a16:creationId xmlns:a16="http://schemas.microsoft.com/office/drawing/2014/main" id="{7020517C-7CC4-4C37-BA1D-BF0FC23AC5F9}"/>
                </a:ext>
              </a:extLst>
            </p:cNvPr>
            <p:cNvSpPr>
              <a:spLocks noChangeArrowheads="1"/>
            </p:cNvSpPr>
            <p:nvPr/>
          </p:nvSpPr>
          <p:spPr bwMode="auto">
            <a:xfrm rot="16200000">
              <a:off x="4118769" y="-3914047"/>
              <a:ext cx="906463" cy="9144000"/>
            </a:xfrm>
            <a:prstGeom prst="rect">
              <a:avLst/>
            </a:prstGeom>
            <a:blipFill dpi="0" rotWithShape="1">
              <a:blip r:embed="rId2"/>
              <a:srcRect/>
              <a:stretch>
                <a:fillRect/>
              </a:stretch>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5" name="Subtitle 2">
              <a:extLst>
                <a:ext uri="{FF2B5EF4-FFF2-40B4-BE49-F238E27FC236}">
                  <a16:creationId xmlns:a16="http://schemas.microsoft.com/office/drawing/2014/main" id="{35F52242-FEF6-4773-9339-74D259B846A3}"/>
                </a:ext>
              </a:extLst>
            </p:cNvPr>
            <p:cNvSpPr txBox="1">
              <a:spLocks/>
            </p:cNvSpPr>
            <p:nvPr/>
          </p:nvSpPr>
          <p:spPr>
            <a:xfrm>
              <a:off x="2" y="282635"/>
              <a:ext cx="9144000" cy="750637"/>
            </a:xfrm>
            <a:prstGeom prst="rect">
              <a:avLst/>
            </a:prstGeom>
            <a:noFill/>
            <a:effectLst/>
          </p:spPr>
          <p:txBody>
            <a:bodyPr vert="horz" lIns="91440" tIns="45720" rIns="91440" bIns="45720" rtlCol="0" anchor="ctr">
              <a:normAutofit/>
            </a:bodyPr>
            <a:lstStyle>
              <a:lvl1pPr marL="205740" indent="-171450" algn="l" defTabSz="685800" rtl="0" eaLnBrk="1" latinLnBrk="0" hangingPunct="1">
                <a:lnSpc>
                  <a:spcPct val="90000"/>
                </a:lnSpc>
                <a:spcBef>
                  <a:spcPts val="1350"/>
                </a:spcBef>
                <a:buSzPct val="100000"/>
                <a:buFont typeface="Arial" pitchFamily="34" charset="0"/>
                <a:buChar char="•"/>
                <a:defRPr sz="1500" kern="1200">
                  <a:solidFill>
                    <a:schemeClr val="accent2">
                      <a:lumMod val="75000"/>
                    </a:schemeClr>
                  </a:solidFill>
                  <a:latin typeface="+mn-lt"/>
                  <a:ea typeface="+mn-ea"/>
                  <a:cs typeface="+mn-cs"/>
                </a:defRPr>
              </a:lvl1pPr>
              <a:lvl2pPr marL="411480" indent="-171450" algn="l" defTabSz="685800" rtl="0" eaLnBrk="1" latinLnBrk="0" hangingPunct="1">
                <a:lnSpc>
                  <a:spcPct val="90000"/>
                </a:lnSpc>
                <a:spcBef>
                  <a:spcPts val="750"/>
                </a:spcBef>
                <a:buSzPct val="100000"/>
                <a:buFont typeface="Arial" pitchFamily="34" charset="0"/>
                <a:buChar char="•"/>
                <a:defRPr sz="1350" kern="1200">
                  <a:solidFill>
                    <a:schemeClr val="accent2">
                      <a:lumMod val="75000"/>
                    </a:schemeClr>
                  </a:solidFill>
                  <a:latin typeface="+mn-lt"/>
                  <a:ea typeface="+mn-ea"/>
                  <a:cs typeface="+mn-cs"/>
                </a:defRPr>
              </a:lvl2pPr>
              <a:lvl3pPr marL="617220" indent="-171450" algn="l" defTabSz="685800" rtl="0" eaLnBrk="1" latinLnBrk="0" hangingPunct="1">
                <a:lnSpc>
                  <a:spcPct val="90000"/>
                </a:lnSpc>
                <a:spcBef>
                  <a:spcPts val="600"/>
                </a:spcBef>
                <a:buSzPct val="100000"/>
                <a:buFont typeface="Arial" pitchFamily="34" charset="0"/>
                <a:buChar char="•"/>
                <a:defRPr sz="1200" kern="1200">
                  <a:solidFill>
                    <a:schemeClr val="accent2">
                      <a:lumMod val="75000"/>
                    </a:schemeClr>
                  </a:solidFill>
                  <a:latin typeface="+mn-lt"/>
                  <a:ea typeface="+mn-ea"/>
                  <a:cs typeface="+mn-cs"/>
                </a:defRPr>
              </a:lvl3pPr>
              <a:lvl4pPr marL="822960" indent="-171450" algn="l" defTabSz="685800" rtl="0" eaLnBrk="1" latinLnBrk="0" hangingPunct="1">
                <a:lnSpc>
                  <a:spcPct val="90000"/>
                </a:lnSpc>
                <a:spcBef>
                  <a:spcPts val="600"/>
                </a:spcBef>
                <a:buSzPct val="100000"/>
                <a:buFont typeface="Arial" pitchFamily="34" charset="0"/>
                <a:buChar char="•"/>
                <a:defRPr sz="1050" kern="1200">
                  <a:solidFill>
                    <a:schemeClr val="accent2">
                      <a:lumMod val="75000"/>
                    </a:schemeClr>
                  </a:solidFill>
                  <a:latin typeface="+mn-lt"/>
                  <a:ea typeface="+mn-ea"/>
                  <a:cs typeface="+mn-cs"/>
                </a:defRPr>
              </a:lvl4pPr>
              <a:lvl5pPr marL="1028700" indent="-171450" algn="l" defTabSz="685800" rtl="0" eaLnBrk="1" latinLnBrk="0" hangingPunct="1">
                <a:lnSpc>
                  <a:spcPct val="90000"/>
                </a:lnSpc>
                <a:spcBef>
                  <a:spcPts val="600"/>
                </a:spcBef>
                <a:buSzPct val="100000"/>
                <a:buFont typeface="Arial" pitchFamily="34" charset="0"/>
                <a:buChar char="•"/>
                <a:defRPr sz="1050" kern="1200">
                  <a:solidFill>
                    <a:schemeClr val="accent2">
                      <a:lumMod val="75000"/>
                    </a:schemeClr>
                  </a:solidFill>
                  <a:latin typeface="+mn-lt"/>
                  <a:ea typeface="+mn-ea"/>
                  <a:cs typeface="+mn-cs"/>
                </a:defRPr>
              </a:lvl5pPr>
              <a:lvl6pPr marL="1234440" indent="-171450" algn="l" defTabSz="685800" rtl="0" eaLnBrk="1" latinLnBrk="0" hangingPunct="1">
                <a:lnSpc>
                  <a:spcPct val="90000"/>
                </a:lnSpc>
                <a:spcBef>
                  <a:spcPts val="600"/>
                </a:spcBef>
                <a:buSzPct val="100000"/>
                <a:buFont typeface="Arial" pitchFamily="34" charset="0"/>
                <a:buChar char="•"/>
                <a:defRPr sz="1050" kern="1200">
                  <a:solidFill>
                    <a:schemeClr val="accent2">
                      <a:lumMod val="75000"/>
                    </a:schemeClr>
                  </a:solidFill>
                  <a:latin typeface="+mn-lt"/>
                  <a:ea typeface="+mn-ea"/>
                  <a:cs typeface="+mn-cs"/>
                </a:defRPr>
              </a:lvl6pPr>
              <a:lvl7pPr marL="1440180" indent="-171450" algn="l" defTabSz="685800" rtl="0" eaLnBrk="1" latinLnBrk="0" hangingPunct="1">
                <a:lnSpc>
                  <a:spcPct val="90000"/>
                </a:lnSpc>
                <a:spcBef>
                  <a:spcPts val="600"/>
                </a:spcBef>
                <a:buSzPct val="100000"/>
                <a:buFont typeface="Arial" pitchFamily="34" charset="0"/>
                <a:buChar char="•"/>
                <a:defRPr sz="1050" kern="1200">
                  <a:solidFill>
                    <a:schemeClr val="accent2">
                      <a:lumMod val="75000"/>
                    </a:schemeClr>
                  </a:solidFill>
                  <a:latin typeface="+mn-lt"/>
                  <a:ea typeface="+mn-ea"/>
                  <a:cs typeface="+mn-cs"/>
                </a:defRPr>
              </a:lvl7pPr>
              <a:lvl8pPr marL="1645920" indent="-171450" algn="l" defTabSz="685800" rtl="0" eaLnBrk="1" latinLnBrk="0" hangingPunct="1">
                <a:lnSpc>
                  <a:spcPct val="90000"/>
                </a:lnSpc>
                <a:spcBef>
                  <a:spcPts val="600"/>
                </a:spcBef>
                <a:buSzPct val="100000"/>
                <a:buFont typeface="Arial" pitchFamily="34" charset="0"/>
                <a:buChar char="•"/>
                <a:defRPr sz="1050" kern="1200">
                  <a:solidFill>
                    <a:schemeClr val="accent2">
                      <a:lumMod val="75000"/>
                    </a:schemeClr>
                  </a:solidFill>
                  <a:latin typeface="+mn-lt"/>
                  <a:ea typeface="+mn-ea"/>
                  <a:cs typeface="+mn-cs"/>
                </a:defRPr>
              </a:lvl8pPr>
              <a:lvl9pPr marL="1851660" indent="-171450" algn="l" defTabSz="685800" rtl="0" eaLnBrk="1" latinLnBrk="0" hangingPunct="1">
                <a:lnSpc>
                  <a:spcPct val="90000"/>
                </a:lnSpc>
                <a:spcBef>
                  <a:spcPts val="600"/>
                </a:spcBef>
                <a:buSzPct val="100000"/>
                <a:buFont typeface="Arial" pitchFamily="34" charset="0"/>
                <a:buChar char="•"/>
                <a:defRPr sz="1050" kern="1200">
                  <a:solidFill>
                    <a:schemeClr val="accent2">
                      <a:lumMod val="75000"/>
                    </a:schemeClr>
                  </a:solidFill>
                  <a:latin typeface="+mn-lt"/>
                  <a:ea typeface="+mn-ea"/>
                  <a:cs typeface="+mn-cs"/>
                </a:defRPr>
              </a:lvl9pPr>
            </a:lstStyle>
            <a:p>
              <a:pPr marL="34290" marR="0" indent="0">
                <a:spcBef>
                  <a:spcPts val="0"/>
                </a:spcBef>
                <a:spcAft>
                  <a:spcPts val="0"/>
                </a:spcAft>
                <a:buNone/>
              </a:pPr>
              <a:r>
                <a:rPr lang="en-US" sz="4400" dirty="0">
                  <a:solidFill>
                    <a:schemeClr val="bg1"/>
                  </a:solidFill>
                  <a:latin typeface="Calibri" panose="020F0502020204030204" pitchFamily="34" charset="0"/>
                </a:rPr>
                <a:t>My thoughts on dealing with time-varying selectivity</a:t>
              </a:r>
            </a:p>
          </p:txBody>
        </p:sp>
      </p:grpSp>
      <p:cxnSp>
        <p:nvCxnSpPr>
          <p:cNvPr id="12" name="Straight Connector 11">
            <a:extLst>
              <a:ext uri="{FF2B5EF4-FFF2-40B4-BE49-F238E27FC236}">
                <a16:creationId xmlns:a16="http://schemas.microsoft.com/office/drawing/2014/main" id="{B01CB240-2CCE-4147-BD1B-66A5C3239051}"/>
              </a:ext>
            </a:extLst>
          </p:cNvPr>
          <p:cNvCxnSpPr>
            <a:cxnSpLocks/>
          </p:cNvCxnSpPr>
          <p:nvPr/>
        </p:nvCxnSpPr>
        <p:spPr>
          <a:xfrm>
            <a:off x="-1" y="906056"/>
            <a:ext cx="12192001" cy="0"/>
          </a:xfrm>
          <a:prstGeom prst="line">
            <a:avLst/>
          </a:prstGeom>
          <a:ln w="53975">
            <a:solidFill>
              <a:srgbClr val="FFC000"/>
            </a:solidFill>
          </a:ln>
        </p:spPr>
        <p:style>
          <a:lnRef idx="1">
            <a:schemeClr val="accent1"/>
          </a:lnRef>
          <a:fillRef idx="0">
            <a:schemeClr val="accent1"/>
          </a:fillRef>
          <a:effectRef idx="0">
            <a:schemeClr val="accent1"/>
          </a:effectRef>
          <a:fontRef idx="minor">
            <a:schemeClr val="tx1"/>
          </a:fontRef>
        </p:style>
      </p:cxnSp>
      <p:sp>
        <p:nvSpPr>
          <p:cNvPr id="8" name="Rectangle 5">
            <a:extLst>
              <a:ext uri="{FF2B5EF4-FFF2-40B4-BE49-F238E27FC236}">
                <a16:creationId xmlns:a16="http://schemas.microsoft.com/office/drawing/2014/main" id="{D2A7227B-1194-4528-93B1-6902902B2389}"/>
              </a:ext>
            </a:extLst>
          </p:cNvPr>
          <p:cNvSpPr>
            <a:spLocks noChangeArrowheads="1"/>
          </p:cNvSpPr>
          <p:nvPr/>
        </p:nvSpPr>
        <p:spPr bwMode="auto">
          <a:xfrm>
            <a:off x="888274" y="1535502"/>
            <a:ext cx="10493829" cy="4692431"/>
          </a:xfrm>
          <a:prstGeom prst="rect">
            <a:avLst/>
          </a:prstGeom>
          <a:noFill/>
          <a:ln w="9525">
            <a:noFill/>
            <a:miter lim="800000"/>
            <a:headEnd/>
            <a:tailEnd/>
          </a:ln>
          <a:effectLst/>
        </p:spPr>
        <p:txBody>
          <a:bodyPr/>
          <a:lstStyle/>
          <a:p>
            <a:pPr lvl="0"/>
            <a:endParaRPr lang="en-US" sz="2400" dirty="0">
              <a:latin typeface="Calibri" panose="020F0502020204030204" pitchFamily="34" charset="0"/>
              <a:cs typeface="Calibri" panose="020F0502020204030204" pitchFamily="34" charset="0"/>
            </a:endParaRPr>
          </a:p>
          <a:p>
            <a:endParaRPr lang="en-US" sz="2400" dirty="0">
              <a:latin typeface="Calibri" panose="020F0502020204030204" pitchFamily="34" charset="0"/>
              <a:cs typeface="Calibri" panose="020F0502020204030204" pitchFamily="34" charset="0"/>
            </a:endParaRPr>
          </a:p>
          <a:p>
            <a:pPr marL="342900" lvl="0" indent="-342900">
              <a:buFont typeface="Arial" panose="020B0604020202020204" pitchFamily="34" charset="0"/>
              <a:buChar char="•"/>
            </a:pPr>
            <a:endParaRPr lang="en-US" sz="2400" dirty="0">
              <a:latin typeface="Calibri" panose="020F0502020204030204" pitchFamily="34" charset="0"/>
              <a:cs typeface="Calibri" panose="020F0502020204030204" pitchFamily="34" charset="0"/>
            </a:endParaRPr>
          </a:p>
          <a:p>
            <a:pPr marL="342900" lvl="0" indent="-342900">
              <a:buFont typeface="Arial" panose="020B0604020202020204" pitchFamily="34" charset="0"/>
              <a:buChar char="•"/>
            </a:pPr>
            <a:endParaRPr lang="en-US" sz="2400" dirty="0">
              <a:latin typeface="Calibri" panose="020F0502020204030204" pitchFamily="34" charset="0"/>
              <a:cs typeface="Calibri" panose="020F0502020204030204" pitchFamily="34" charset="0"/>
            </a:endParaRPr>
          </a:p>
          <a:p>
            <a:pPr marL="342900" lvl="0" indent="-342900">
              <a:buFont typeface="Arial" panose="020B0604020202020204" pitchFamily="34" charset="0"/>
              <a:buChar char="•"/>
            </a:pPr>
            <a:endParaRPr lang="en-US" sz="2400" dirty="0">
              <a:latin typeface="Calibri" panose="020F0502020204030204" pitchFamily="34" charset="0"/>
              <a:cs typeface="Calibri" panose="020F0502020204030204" pitchFamily="34" charset="0"/>
            </a:endParaRPr>
          </a:p>
          <a:p>
            <a:pPr marL="457200" marR="0" lvl="1" indent="0" algn="l" defTabSz="914400" rtl="0" eaLnBrk="1" fontAlgn="auto" latinLnBrk="0" hangingPunct="1">
              <a:lnSpc>
                <a:spcPct val="110000"/>
              </a:lnSpc>
              <a:spcBef>
                <a:spcPct val="20000"/>
              </a:spcBef>
              <a:spcAft>
                <a:spcPts val="0"/>
              </a:spcAft>
              <a:buClr>
                <a:srgbClr val="FF3300"/>
              </a:buClr>
              <a:buSzPct val="100000"/>
              <a:buFontTx/>
              <a:buNone/>
              <a:tabLst>
                <a:tab pos="1257300" algn="l"/>
              </a:tabLst>
              <a:defRPr/>
            </a:pPr>
            <a:endParaRPr kumimoji="0" lang="en-US" sz="28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a:p>
            <a:pPr marL="457200" marR="0" lvl="1" indent="0" algn="l" defTabSz="914400" rtl="0" eaLnBrk="1" fontAlgn="auto" latinLnBrk="0" hangingPunct="1">
              <a:lnSpc>
                <a:spcPct val="110000"/>
              </a:lnSpc>
              <a:spcBef>
                <a:spcPct val="20000"/>
              </a:spcBef>
              <a:spcAft>
                <a:spcPts val="0"/>
              </a:spcAft>
              <a:buClr>
                <a:srgbClr val="FF3300"/>
              </a:buClr>
              <a:buSzPct val="100000"/>
              <a:buFontTx/>
              <a:buNone/>
              <a:tabLst>
                <a:tab pos="1257300" algn="l"/>
              </a:tabLst>
              <a:defRPr/>
            </a:pPr>
            <a:endParaRPr kumimoji="0" lang="en-US" sz="28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10000"/>
              </a:lnSpc>
              <a:spcBef>
                <a:spcPct val="20000"/>
              </a:spcBef>
              <a:spcAft>
                <a:spcPts val="0"/>
              </a:spcAft>
              <a:buClrTx/>
              <a:buSzPct val="100000"/>
              <a:buFontTx/>
              <a:buNone/>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endParaRPr>
          </a:p>
        </p:txBody>
      </p:sp>
      <p:sp>
        <p:nvSpPr>
          <p:cNvPr id="2" name="Rectangle 5">
            <a:extLst>
              <a:ext uri="{FF2B5EF4-FFF2-40B4-BE49-F238E27FC236}">
                <a16:creationId xmlns:a16="http://schemas.microsoft.com/office/drawing/2014/main" id="{1C3E87F7-77A4-9162-CC93-44C90A2AF175}"/>
              </a:ext>
            </a:extLst>
          </p:cNvPr>
          <p:cNvSpPr>
            <a:spLocks noChangeArrowheads="1"/>
          </p:cNvSpPr>
          <p:nvPr/>
        </p:nvSpPr>
        <p:spPr bwMode="auto">
          <a:xfrm>
            <a:off x="836762" y="1535502"/>
            <a:ext cx="10545341" cy="4692431"/>
          </a:xfrm>
          <a:prstGeom prst="rect">
            <a:avLst/>
          </a:prstGeom>
          <a:noFill/>
          <a:ln w="9525">
            <a:noFill/>
            <a:miter lim="800000"/>
            <a:headEnd/>
            <a:tailEnd/>
          </a:ln>
          <a:effectLst/>
        </p:spPr>
        <p:txBody>
          <a:bodyPr/>
          <a:lstStyle/>
          <a:p>
            <a:pPr marL="342900" lvl="0" indent="-342900">
              <a:buFont typeface="Arial" panose="020B0604020202020204" pitchFamily="34" charset="0"/>
              <a:buChar char="•"/>
            </a:pPr>
            <a:endParaRPr lang="en-US" sz="2400" dirty="0">
              <a:latin typeface="Calibri" panose="020F0502020204030204" pitchFamily="34" charset="0"/>
              <a:cs typeface="Calibri" panose="020F0502020204030204" pitchFamily="34" charset="0"/>
            </a:endParaRPr>
          </a:p>
          <a:p>
            <a:pPr marL="457200" marR="0" lvl="1" indent="0" algn="l" defTabSz="914400" rtl="0" eaLnBrk="1" fontAlgn="auto" latinLnBrk="0" hangingPunct="1">
              <a:lnSpc>
                <a:spcPct val="110000"/>
              </a:lnSpc>
              <a:spcBef>
                <a:spcPct val="20000"/>
              </a:spcBef>
              <a:spcAft>
                <a:spcPts val="0"/>
              </a:spcAft>
              <a:buClr>
                <a:srgbClr val="FF3300"/>
              </a:buClr>
              <a:buSzPct val="100000"/>
              <a:buFontTx/>
              <a:buNone/>
              <a:tabLst>
                <a:tab pos="1257300" algn="l"/>
              </a:tabLst>
              <a:defRPr/>
            </a:pPr>
            <a:endParaRPr kumimoji="0" lang="en-US" sz="28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a:p>
            <a:pPr marL="457200" marR="0" lvl="1" indent="0" algn="l" defTabSz="914400" rtl="0" eaLnBrk="1" fontAlgn="auto" latinLnBrk="0" hangingPunct="1">
              <a:lnSpc>
                <a:spcPct val="110000"/>
              </a:lnSpc>
              <a:spcBef>
                <a:spcPct val="20000"/>
              </a:spcBef>
              <a:spcAft>
                <a:spcPts val="0"/>
              </a:spcAft>
              <a:buClr>
                <a:srgbClr val="FF3300"/>
              </a:buClr>
              <a:buSzPct val="100000"/>
              <a:buFontTx/>
              <a:buNone/>
              <a:tabLst>
                <a:tab pos="1257300" algn="l"/>
              </a:tabLst>
              <a:defRPr/>
            </a:pPr>
            <a:endParaRPr kumimoji="0" lang="en-US" sz="28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10000"/>
              </a:lnSpc>
              <a:spcBef>
                <a:spcPct val="20000"/>
              </a:spcBef>
              <a:spcAft>
                <a:spcPts val="0"/>
              </a:spcAft>
              <a:buClrTx/>
              <a:buSzPct val="100000"/>
              <a:buFontTx/>
              <a:buNone/>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endParaRPr>
          </a:p>
        </p:txBody>
      </p:sp>
      <p:sp>
        <p:nvSpPr>
          <p:cNvPr id="9" name="Rectangle 5">
            <a:extLst>
              <a:ext uri="{FF2B5EF4-FFF2-40B4-BE49-F238E27FC236}">
                <a16:creationId xmlns:a16="http://schemas.microsoft.com/office/drawing/2014/main" id="{FAFCC343-8615-EA1D-21BC-B4FEF4122D0E}"/>
              </a:ext>
            </a:extLst>
          </p:cNvPr>
          <p:cNvSpPr>
            <a:spLocks noChangeArrowheads="1"/>
          </p:cNvSpPr>
          <p:nvPr/>
        </p:nvSpPr>
        <p:spPr bwMode="auto">
          <a:xfrm>
            <a:off x="836762" y="1606940"/>
            <a:ext cx="10493829" cy="4692431"/>
          </a:xfrm>
          <a:prstGeom prst="rect">
            <a:avLst/>
          </a:prstGeom>
          <a:noFill/>
          <a:ln w="9525">
            <a:noFill/>
            <a:miter lim="800000"/>
            <a:headEnd/>
            <a:tailEnd/>
          </a:ln>
          <a:effectLst/>
        </p:spPr>
        <p:txBody>
          <a:bodyPr/>
          <a:lstStyle/>
          <a:p>
            <a:pPr marL="342900" lvl="0" indent="-342900">
              <a:buFont typeface="Arial" panose="020B0604020202020204" pitchFamily="34" charset="0"/>
              <a:buChar char="•"/>
            </a:pPr>
            <a:endParaRPr lang="en-US" sz="2400" dirty="0">
              <a:latin typeface="Calibri" panose="020F0502020204030204" pitchFamily="34" charset="0"/>
              <a:cs typeface="Calibri" panose="020F0502020204030204" pitchFamily="34" charset="0"/>
            </a:endParaRPr>
          </a:p>
          <a:p>
            <a:pPr marL="457200" marR="0" lvl="1" indent="0" algn="l" defTabSz="914400" rtl="0" eaLnBrk="1" fontAlgn="auto" latinLnBrk="0" hangingPunct="1">
              <a:lnSpc>
                <a:spcPct val="110000"/>
              </a:lnSpc>
              <a:spcBef>
                <a:spcPct val="20000"/>
              </a:spcBef>
              <a:spcAft>
                <a:spcPts val="0"/>
              </a:spcAft>
              <a:buClr>
                <a:srgbClr val="FF3300"/>
              </a:buClr>
              <a:buSzPct val="100000"/>
              <a:buFontTx/>
              <a:buNone/>
              <a:tabLst>
                <a:tab pos="1257300" algn="l"/>
              </a:tabLst>
              <a:defRPr/>
            </a:pPr>
            <a:endParaRPr kumimoji="0" lang="en-US" sz="28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a:p>
            <a:pPr marL="457200" marR="0" lvl="1" indent="0" algn="l" defTabSz="914400" rtl="0" eaLnBrk="1" fontAlgn="auto" latinLnBrk="0" hangingPunct="1">
              <a:lnSpc>
                <a:spcPct val="110000"/>
              </a:lnSpc>
              <a:spcBef>
                <a:spcPct val="20000"/>
              </a:spcBef>
              <a:spcAft>
                <a:spcPts val="0"/>
              </a:spcAft>
              <a:buClr>
                <a:srgbClr val="FF3300"/>
              </a:buClr>
              <a:buSzPct val="100000"/>
              <a:buFontTx/>
              <a:buNone/>
              <a:tabLst>
                <a:tab pos="1257300" algn="l"/>
              </a:tabLst>
              <a:defRPr/>
            </a:pPr>
            <a:endParaRPr kumimoji="0" lang="en-US" sz="28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10000"/>
              </a:lnSpc>
              <a:spcBef>
                <a:spcPct val="20000"/>
              </a:spcBef>
              <a:spcAft>
                <a:spcPts val="0"/>
              </a:spcAft>
              <a:buClrTx/>
              <a:buSzPct val="100000"/>
              <a:buFontTx/>
              <a:buNone/>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endParaRPr>
          </a:p>
        </p:txBody>
      </p:sp>
      <p:sp>
        <p:nvSpPr>
          <p:cNvPr id="10" name="Rectangle 5">
            <a:extLst>
              <a:ext uri="{FF2B5EF4-FFF2-40B4-BE49-F238E27FC236}">
                <a16:creationId xmlns:a16="http://schemas.microsoft.com/office/drawing/2014/main" id="{D66078D3-AA63-867D-7DA9-52C9DAF9D981}"/>
              </a:ext>
            </a:extLst>
          </p:cNvPr>
          <p:cNvSpPr>
            <a:spLocks noChangeArrowheads="1"/>
          </p:cNvSpPr>
          <p:nvPr/>
        </p:nvSpPr>
        <p:spPr bwMode="auto">
          <a:xfrm>
            <a:off x="476250" y="1571221"/>
            <a:ext cx="11229975" cy="4692431"/>
          </a:xfrm>
          <a:prstGeom prst="rect">
            <a:avLst/>
          </a:prstGeom>
          <a:noFill/>
          <a:ln w="9525">
            <a:noFill/>
            <a:miter lim="800000"/>
            <a:headEnd/>
            <a:tailEnd/>
          </a:ln>
          <a:effectLst/>
        </p:spPr>
        <p:txBody>
          <a:bodyPr/>
          <a:lstStyle/>
          <a:p>
            <a:pPr marL="342900" marR="0" indent="-342900">
              <a:spcBef>
                <a:spcPts val="0"/>
              </a:spcBef>
              <a:spcAft>
                <a:spcPts val="0"/>
              </a:spcAft>
              <a:buFont typeface="Arial" panose="020B0604020202020204" pitchFamily="34" charset="0"/>
              <a:buChar char="•"/>
            </a:pPr>
            <a:endParaRPr lang="en-US" sz="2200" dirty="0">
              <a:latin typeface="Calibri" panose="020F0502020204030204" pitchFamily="34" charset="0"/>
              <a:cs typeface="Calibri" panose="020F0502020204030204" pitchFamily="34" charset="0"/>
            </a:endParaRPr>
          </a:p>
        </p:txBody>
      </p:sp>
      <p:sp>
        <p:nvSpPr>
          <p:cNvPr id="11" name="TextBox 10">
            <a:extLst>
              <a:ext uri="{FF2B5EF4-FFF2-40B4-BE49-F238E27FC236}">
                <a16:creationId xmlns:a16="http://schemas.microsoft.com/office/drawing/2014/main" id="{6DA484DA-1F93-4FDD-8D7F-06E288211319}"/>
              </a:ext>
            </a:extLst>
          </p:cNvPr>
          <p:cNvSpPr txBox="1"/>
          <p:nvPr/>
        </p:nvSpPr>
        <p:spPr>
          <a:xfrm>
            <a:off x="564151" y="1490942"/>
            <a:ext cx="11027773" cy="4154984"/>
          </a:xfrm>
          <a:prstGeom prst="rect">
            <a:avLst/>
          </a:prstGeom>
          <a:noFill/>
        </p:spPr>
        <p:txBody>
          <a:bodyPr wrap="square">
            <a:spAutoFit/>
          </a:bodyPr>
          <a:lstStyle/>
          <a:p>
            <a:pPr marL="457200" indent="-457200">
              <a:buFont typeface="Arial" panose="020B0604020202020204" pitchFamily="34" charset="0"/>
              <a:buChar char="•"/>
            </a:pPr>
            <a:r>
              <a:rPr lang="en-US" sz="2200" b="1" dirty="0">
                <a:latin typeface="Calibri" panose="020F0502020204030204" pitchFamily="34" charset="0"/>
                <a:cs typeface="Calibri" panose="020F0502020204030204" pitchFamily="34" charset="0"/>
              </a:rPr>
              <a:t>Important fisheries: high catch and abundant comp data</a:t>
            </a:r>
          </a:p>
          <a:p>
            <a:pPr marL="914400" lvl="1" indent="-457200">
              <a:buFont typeface="Arial" panose="020B0604020202020204" pitchFamily="34" charset="0"/>
              <a:buChar char="•"/>
            </a:pPr>
            <a:r>
              <a:rPr lang="en-US" sz="2200" dirty="0">
                <a:latin typeface="Calibri" panose="020F0502020204030204" pitchFamily="34" charset="0"/>
                <a:cs typeface="Calibri" panose="020F0502020204030204" pitchFamily="34" charset="0"/>
              </a:rPr>
              <a:t>Include enough areas to reduce spatial heterogeneity within an area</a:t>
            </a:r>
          </a:p>
          <a:p>
            <a:pPr marL="914400" lvl="1" indent="-457200">
              <a:buFont typeface="Arial" panose="020B0604020202020204" pitchFamily="34" charset="0"/>
              <a:buChar char="•"/>
            </a:pPr>
            <a:r>
              <a:rPr lang="en-US" sz="2200" dirty="0">
                <a:latin typeface="Calibri" panose="020F0502020204030204" pitchFamily="34" charset="0"/>
                <a:cs typeface="Calibri" panose="020F0502020204030204" pitchFamily="34" charset="0"/>
              </a:rPr>
              <a:t>If the residual pattern in ML not obvious: constant selectivity + Francis weight</a:t>
            </a:r>
          </a:p>
          <a:p>
            <a:pPr marL="914400" lvl="1" indent="-457200">
              <a:buFont typeface="Arial" panose="020B0604020202020204" pitchFamily="34" charset="0"/>
              <a:buChar char="•"/>
            </a:pPr>
            <a:r>
              <a:rPr lang="en-US" sz="2200" dirty="0">
                <a:latin typeface="Calibri" panose="020F0502020204030204" pitchFamily="34" charset="0"/>
                <a:cs typeface="Calibri" panose="020F0502020204030204" pitchFamily="34" charset="0"/>
              </a:rPr>
              <a:t>If the residual pattern in ML is obvious with a few positive/negative blocks: time-varying selectivity using blocks + &lt;Francis weight</a:t>
            </a:r>
          </a:p>
          <a:p>
            <a:pPr marL="914400" lvl="1" indent="-457200">
              <a:buFont typeface="Arial" panose="020B0604020202020204" pitchFamily="34" charset="0"/>
              <a:buChar char="•"/>
            </a:pPr>
            <a:r>
              <a:rPr lang="en-US" sz="2200" dirty="0">
                <a:latin typeface="Calibri" panose="020F0502020204030204" pitchFamily="34" charset="0"/>
                <a:cs typeface="Calibri" panose="020F0502020204030204" pitchFamily="34" charset="0"/>
              </a:rPr>
              <a:t>If the residual pattern in ML is obvious without clear cuts: constant selectivity + &lt;&lt;Francis weight (the Francis approach does not consider residual’s temporal pattern)</a:t>
            </a:r>
          </a:p>
          <a:p>
            <a:pPr marL="1371600" lvl="2" indent="-457200">
              <a:buFont typeface="Arial" panose="020B0604020202020204" pitchFamily="34" charset="0"/>
              <a:buChar char="•"/>
            </a:pPr>
            <a:endParaRPr lang="en-US" sz="2200" dirty="0">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sz="2200" b="1" dirty="0">
                <a:latin typeface="Calibri" panose="020F0502020204030204" pitchFamily="34" charset="0"/>
                <a:cs typeface="Calibri" panose="020F0502020204030204" pitchFamily="34" charset="0"/>
              </a:rPr>
              <a:t>Unimportant fisheries: low catch and sparse comp data</a:t>
            </a:r>
          </a:p>
          <a:p>
            <a:pPr marL="800100" lvl="1" indent="-342900">
              <a:buFont typeface="Arial" panose="020B0604020202020204" pitchFamily="34" charset="0"/>
              <a:buChar char="•"/>
            </a:pPr>
            <a:r>
              <a:rPr lang="en-US" sz="2200" dirty="0">
                <a:latin typeface="Calibri" panose="020F0502020204030204" pitchFamily="34" charset="0"/>
                <a:cs typeface="Calibri" panose="020F0502020204030204" pitchFamily="34" charset="0"/>
              </a:rPr>
              <a:t>Don’t include many areas</a:t>
            </a:r>
          </a:p>
          <a:p>
            <a:pPr marL="800100" lvl="1" indent="-342900">
              <a:buFont typeface="Arial" panose="020B0604020202020204" pitchFamily="34" charset="0"/>
              <a:buChar char="•"/>
            </a:pPr>
            <a:r>
              <a:rPr lang="en-US" sz="2200" dirty="0">
                <a:latin typeface="Calibri" panose="020F0502020204030204" pitchFamily="34" charset="0"/>
                <a:cs typeface="Calibri" panose="020F0502020204030204" pitchFamily="34" charset="0"/>
              </a:rPr>
              <a:t>If the residual pattern in ML is not obvious: constant selectivity + &lt;Francis weight</a:t>
            </a:r>
          </a:p>
          <a:p>
            <a:pPr marL="800100" lvl="1" indent="-342900">
              <a:buFont typeface="Arial" panose="020B0604020202020204" pitchFamily="34" charset="0"/>
              <a:buChar char="•"/>
            </a:pPr>
            <a:r>
              <a:rPr lang="en-US" sz="2200" dirty="0">
                <a:latin typeface="Calibri" panose="020F0502020204030204" pitchFamily="34" charset="0"/>
                <a:cs typeface="Calibri" panose="020F0502020204030204" pitchFamily="34" charset="0"/>
              </a:rPr>
              <a:t>If the residual pattern in ML is obvious: constant selectivity + &lt;&lt;Francis weight</a:t>
            </a:r>
          </a:p>
        </p:txBody>
      </p:sp>
    </p:spTree>
    <p:extLst>
      <p:ext uri="{BB962C8B-B14F-4D97-AF65-F5344CB8AC3E}">
        <p14:creationId xmlns:p14="http://schemas.microsoft.com/office/powerpoint/2010/main" val="3120858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9BABABE7-C76C-4B24-8648-F8A83AB78F07}"/>
              </a:ext>
            </a:extLst>
          </p:cNvPr>
          <p:cNvGrpSpPr/>
          <p:nvPr/>
        </p:nvGrpSpPr>
        <p:grpSpPr>
          <a:xfrm>
            <a:off x="0" y="-408"/>
            <a:ext cx="12192001" cy="906463"/>
            <a:chOff x="1" y="204721"/>
            <a:chExt cx="9144001" cy="906463"/>
          </a:xfrm>
        </p:grpSpPr>
        <p:sp>
          <p:nvSpPr>
            <p:cNvPr id="7" name="Rectangle 20">
              <a:extLst>
                <a:ext uri="{FF2B5EF4-FFF2-40B4-BE49-F238E27FC236}">
                  <a16:creationId xmlns:a16="http://schemas.microsoft.com/office/drawing/2014/main" id="{7020517C-7CC4-4C37-BA1D-BF0FC23AC5F9}"/>
                </a:ext>
              </a:extLst>
            </p:cNvPr>
            <p:cNvSpPr>
              <a:spLocks noChangeArrowheads="1"/>
            </p:cNvSpPr>
            <p:nvPr/>
          </p:nvSpPr>
          <p:spPr bwMode="auto">
            <a:xfrm rot="16200000">
              <a:off x="4118769" y="-3914047"/>
              <a:ext cx="906463" cy="9144000"/>
            </a:xfrm>
            <a:prstGeom prst="rect">
              <a:avLst/>
            </a:prstGeom>
            <a:blipFill dpi="0" rotWithShape="1">
              <a:blip r:embed="rId2"/>
              <a:srcRect/>
              <a:stretch>
                <a:fillRect/>
              </a:stretch>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5" name="Subtitle 2">
              <a:extLst>
                <a:ext uri="{FF2B5EF4-FFF2-40B4-BE49-F238E27FC236}">
                  <a16:creationId xmlns:a16="http://schemas.microsoft.com/office/drawing/2014/main" id="{35F52242-FEF6-4773-9339-74D259B846A3}"/>
                </a:ext>
              </a:extLst>
            </p:cNvPr>
            <p:cNvSpPr txBox="1">
              <a:spLocks/>
            </p:cNvSpPr>
            <p:nvPr/>
          </p:nvSpPr>
          <p:spPr>
            <a:xfrm>
              <a:off x="2" y="282635"/>
              <a:ext cx="9144000" cy="750637"/>
            </a:xfrm>
            <a:prstGeom prst="rect">
              <a:avLst/>
            </a:prstGeom>
            <a:noFill/>
            <a:effectLst/>
          </p:spPr>
          <p:txBody>
            <a:bodyPr vert="horz" lIns="91440" tIns="45720" rIns="91440" bIns="45720" rtlCol="0" anchor="ctr">
              <a:normAutofit/>
            </a:bodyPr>
            <a:lstStyle>
              <a:lvl1pPr marL="205740" indent="-171450" algn="l" defTabSz="685800" rtl="0" eaLnBrk="1" latinLnBrk="0" hangingPunct="1">
                <a:lnSpc>
                  <a:spcPct val="90000"/>
                </a:lnSpc>
                <a:spcBef>
                  <a:spcPts val="1350"/>
                </a:spcBef>
                <a:buSzPct val="100000"/>
                <a:buFont typeface="Arial" pitchFamily="34" charset="0"/>
                <a:buChar char="•"/>
                <a:defRPr sz="1500" kern="1200">
                  <a:solidFill>
                    <a:schemeClr val="accent2">
                      <a:lumMod val="75000"/>
                    </a:schemeClr>
                  </a:solidFill>
                  <a:latin typeface="+mn-lt"/>
                  <a:ea typeface="+mn-ea"/>
                  <a:cs typeface="+mn-cs"/>
                </a:defRPr>
              </a:lvl1pPr>
              <a:lvl2pPr marL="411480" indent="-171450" algn="l" defTabSz="685800" rtl="0" eaLnBrk="1" latinLnBrk="0" hangingPunct="1">
                <a:lnSpc>
                  <a:spcPct val="90000"/>
                </a:lnSpc>
                <a:spcBef>
                  <a:spcPts val="750"/>
                </a:spcBef>
                <a:buSzPct val="100000"/>
                <a:buFont typeface="Arial" pitchFamily="34" charset="0"/>
                <a:buChar char="•"/>
                <a:defRPr sz="1350" kern="1200">
                  <a:solidFill>
                    <a:schemeClr val="accent2">
                      <a:lumMod val="75000"/>
                    </a:schemeClr>
                  </a:solidFill>
                  <a:latin typeface="+mn-lt"/>
                  <a:ea typeface="+mn-ea"/>
                  <a:cs typeface="+mn-cs"/>
                </a:defRPr>
              </a:lvl2pPr>
              <a:lvl3pPr marL="617220" indent="-171450" algn="l" defTabSz="685800" rtl="0" eaLnBrk="1" latinLnBrk="0" hangingPunct="1">
                <a:lnSpc>
                  <a:spcPct val="90000"/>
                </a:lnSpc>
                <a:spcBef>
                  <a:spcPts val="600"/>
                </a:spcBef>
                <a:buSzPct val="100000"/>
                <a:buFont typeface="Arial" pitchFamily="34" charset="0"/>
                <a:buChar char="•"/>
                <a:defRPr sz="1200" kern="1200">
                  <a:solidFill>
                    <a:schemeClr val="accent2">
                      <a:lumMod val="75000"/>
                    </a:schemeClr>
                  </a:solidFill>
                  <a:latin typeface="+mn-lt"/>
                  <a:ea typeface="+mn-ea"/>
                  <a:cs typeface="+mn-cs"/>
                </a:defRPr>
              </a:lvl3pPr>
              <a:lvl4pPr marL="822960" indent="-171450" algn="l" defTabSz="685800" rtl="0" eaLnBrk="1" latinLnBrk="0" hangingPunct="1">
                <a:lnSpc>
                  <a:spcPct val="90000"/>
                </a:lnSpc>
                <a:spcBef>
                  <a:spcPts val="600"/>
                </a:spcBef>
                <a:buSzPct val="100000"/>
                <a:buFont typeface="Arial" pitchFamily="34" charset="0"/>
                <a:buChar char="•"/>
                <a:defRPr sz="1050" kern="1200">
                  <a:solidFill>
                    <a:schemeClr val="accent2">
                      <a:lumMod val="75000"/>
                    </a:schemeClr>
                  </a:solidFill>
                  <a:latin typeface="+mn-lt"/>
                  <a:ea typeface="+mn-ea"/>
                  <a:cs typeface="+mn-cs"/>
                </a:defRPr>
              </a:lvl4pPr>
              <a:lvl5pPr marL="1028700" indent="-171450" algn="l" defTabSz="685800" rtl="0" eaLnBrk="1" latinLnBrk="0" hangingPunct="1">
                <a:lnSpc>
                  <a:spcPct val="90000"/>
                </a:lnSpc>
                <a:spcBef>
                  <a:spcPts val="600"/>
                </a:spcBef>
                <a:buSzPct val="100000"/>
                <a:buFont typeface="Arial" pitchFamily="34" charset="0"/>
                <a:buChar char="•"/>
                <a:defRPr sz="1050" kern="1200">
                  <a:solidFill>
                    <a:schemeClr val="accent2">
                      <a:lumMod val="75000"/>
                    </a:schemeClr>
                  </a:solidFill>
                  <a:latin typeface="+mn-lt"/>
                  <a:ea typeface="+mn-ea"/>
                  <a:cs typeface="+mn-cs"/>
                </a:defRPr>
              </a:lvl5pPr>
              <a:lvl6pPr marL="1234440" indent="-171450" algn="l" defTabSz="685800" rtl="0" eaLnBrk="1" latinLnBrk="0" hangingPunct="1">
                <a:lnSpc>
                  <a:spcPct val="90000"/>
                </a:lnSpc>
                <a:spcBef>
                  <a:spcPts val="600"/>
                </a:spcBef>
                <a:buSzPct val="100000"/>
                <a:buFont typeface="Arial" pitchFamily="34" charset="0"/>
                <a:buChar char="•"/>
                <a:defRPr sz="1050" kern="1200">
                  <a:solidFill>
                    <a:schemeClr val="accent2">
                      <a:lumMod val="75000"/>
                    </a:schemeClr>
                  </a:solidFill>
                  <a:latin typeface="+mn-lt"/>
                  <a:ea typeface="+mn-ea"/>
                  <a:cs typeface="+mn-cs"/>
                </a:defRPr>
              </a:lvl6pPr>
              <a:lvl7pPr marL="1440180" indent="-171450" algn="l" defTabSz="685800" rtl="0" eaLnBrk="1" latinLnBrk="0" hangingPunct="1">
                <a:lnSpc>
                  <a:spcPct val="90000"/>
                </a:lnSpc>
                <a:spcBef>
                  <a:spcPts val="600"/>
                </a:spcBef>
                <a:buSzPct val="100000"/>
                <a:buFont typeface="Arial" pitchFamily="34" charset="0"/>
                <a:buChar char="•"/>
                <a:defRPr sz="1050" kern="1200">
                  <a:solidFill>
                    <a:schemeClr val="accent2">
                      <a:lumMod val="75000"/>
                    </a:schemeClr>
                  </a:solidFill>
                  <a:latin typeface="+mn-lt"/>
                  <a:ea typeface="+mn-ea"/>
                  <a:cs typeface="+mn-cs"/>
                </a:defRPr>
              </a:lvl7pPr>
              <a:lvl8pPr marL="1645920" indent="-171450" algn="l" defTabSz="685800" rtl="0" eaLnBrk="1" latinLnBrk="0" hangingPunct="1">
                <a:lnSpc>
                  <a:spcPct val="90000"/>
                </a:lnSpc>
                <a:spcBef>
                  <a:spcPts val="600"/>
                </a:spcBef>
                <a:buSzPct val="100000"/>
                <a:buFont typeface="Arial" pitchFamily="34" charset="0"/>
                <a:buChar char="•"/>
                <a:defRPr sz="1050" kern="1200">
                  <a:solidFill>
                    <a:schemeClr val="accent2">
                      <a:lumMod val="75000"/>
                    </a:schemeClr>
                  </a:solidFill>
                  <a:latin typeface="+mn-lt"/>
                  <a:ea typeface="+mn-ea"/>
                  <a:cs typeface="+mn-cs"/>
                </a:defRPr>
              </a:lvl8pPr>
              <a:lvl9pPr marL="1851660" indent="-171450" algn="l" defTabSz="685800" rtl="0" eaLnBrk="1" latinLnBrk="0" hangingPunct="1">
                <a:lnSpc>
                  <a:spcPct val="90000"/>
                </a:lnSpc>
                <a:spcBef>
                  <a:spcPts val="600"/>
                </a:spcBef>
                <a:buSzPct val="100000"/>
                <a:buFont typeface="Arial" pitchFamily="34" charset="0"/>
                <a:buChar char="•"/>
                <a:defRPr sz="1050" kern="1200">
                  <a:solidFill>
                    <a:schemeClr val="accent2">
                      <a:lumMod val="75000"/>
                    </a:schemeClr>
                  </a:solidFill>
                  <a:latin typeface="+mn-lt"/>
                  <a:ea typeface="+mn-ea"/>
                  <a:cs typeface="+mn-cs"/>
                </a:defRPr>
              </a:lvl9pPr>
            </a:lstStyle>
            <a:p>
              <a:pPr>
                <a:spcBef>
                  <a:spcPct val="50000"/>
                </a:spcBef>
                <a:buNone/>
              </a:pPr>
              <a:r>
                <a:rPr lang="en-US" altLang="zh-CN" sz="4400" dirty="0">
                  <a:solidFill>
                    <a:schemeClr val="bg1"/>
                  </a:solidFill>
                  <a:latin typeface="Calibri" panose="020F0502020204030204" pitchFamily="34" charset="0"/>
                </a:rPr>
                <a:t>When is the areas-as-fleets approach adequate? </a:t>
              </a:r>
              <a:endParaRPr lang="en-US" sz="4400" dirty="0">
                <a:solidFill>
                  <a:schemeClr val="bg1"/>
                </a:solidFill>
                <a:latin typeface="Calibri" panose="020F0502020204030204" pitchFamily="34" charset="0"/>
              </a:endParaRPr>
            </a:p>
          </p:txBody>
        </p:sp>
      </p:grpSp>
      <p:cxnSp>
        <p:nvCxnSpPr>
          <p:cNvPr id="12" name="Straight Connector 11">
            <a:extLst>
              <a:ext uri="{FF2B5EF4-FFF2-40B4-BE49-F238E27FC236}">
                <a16:creationId xmlns:a16="http://schemas.microsoft.com/office/drawing/2014/main" id="{B01CB240-2CCE-4147-BD1B-66A5C3239051}"/>
              </a:ext>
            </a:extLst>
          </p:cNvPr>
          <p:cNvCxnSpPr>
            <a:cxnSpLocks/>
          </p:cNvCxnSpPr>
          <p:nvPr/>
        </p:nvCxnSpPr>
        <p:spPr>
          <a:xfrm>
            <a:off x="-1" y="906056"/>
            <a:ext cx="12192001" cy="0"/>
          </a:xfrm>
          <a:prstGeom prst="line">
            <a:avLst/>
          </a:prstGeom>
          <a:ln w="53975">
            <a:solidFill>
              <a:srgbClr val="FFC000"/>
            </a:solidFill>
          </a:ln>
        </p:spPr>
        <p:style>
          <a:lnRef idx="1">
            <a:schemeClr val="accent1"/>
          </a:lnRef>
          <a:fillRef idx="0">
            <a:schemeClr val="accent1"/>
          </a:fillRef>
          <a:effectRef idx="0">
            <a:schemeClr val="accent1"/>
          </a:effectRef>
          <a:fontRef idx="minor">
            <a:schemeClr val="tx1"/>
          </a:fontRef>
        </p:style>
      </p:cxnSp>
      <p:sp>
        <p:nvSpPr>
          <p:cNvPr id="8" name="Rectangle 5">
            <a:extLst>
              <a:ext uri="{FF2B5EF4-FFF2-40B4-BE49-F238E27FC236}">
                <a16:creationId xmlns:a16="http://schemas.microsoft.com/office/drawing/2014/main" id="{D2A7227B-1194-4528-93B1-6902902B2389}"/>
              </a:ext>
            </a:extLst>
          </p:cNvPr>
          <p:cNvSpPr>
            <a:spLocks noChangeArrowheads="1"/>
          </p:cNvSpPr>
          <p:nvPr/>
        </p:nvSpPr>
        <p:spPr bwMode="auto">
          <a:xfrm>
            <a:off x="888274" y="1535502"/>
            <a:ext cx="10493829" cy="4692431"/>
          </a:xfrm>
          <a:prstGeom prst="rect">
            <a:avLst/>
          </a:prstGeom>
          <a:noFill/>
          <a:ln w="9525">
            <a:noFill/>
            <a:miter lim="800000"/>
            <a:headEnd/>
            <a:tailEnd/>
          </a:ln>
          <a:effectLst/>
        </p:spPr>
        <p:txBody>
          <a:bodyPr/>
          <a:lstStyle/>
          <a:p>
            <a:pPr lvl="0"/>
            <a:endParaRPr lang="en-US" sz="2400" dirty="0">
              <a:latin typeface="Calibri" panose="020F0502020204030204" pitchFamily="34" charset="0"/>
              <a:cs typeface="Calibri" panose="020F0502020204030204" pitchFamily="34" charset="0"/>
            </a:endParaRPr>
          </a:p>
          <a:p>
            <a:endParaRPr lang="en-US" sz="2400" dirty="0">
              <a:latin typeface="Calibri" panose="020F0502020204030204" pitchFamily="34" charset="0"/>
              <a:cs typeface="Calibri" panose="020F0502020204030204" pitchFamily="34" charset="0"/>
            </a:endParaRPr>
          </a:p>
          <a:p>
            <a:pPr marL="342900" lvl="0" indent="-342900">
              <a:buFont typeface="Arial" panose="020B0604020202020204" pitchFamily="34" charset="0"/>
              <a:buChar char="•"/>
            </a:pPr>
            <a:endParaRPr lang="en-US" sz="2400" dirty="0">
              <a:latin typeface="Calibri" panose="020F0502020204030204" pitchFamily="34" charset="0"/>
              <a:cs typeface="Calibri" panose="020F0502020204030204" pitchFamily="34" charset="0"/>
            </a:endParaRPr>
          </a:p>
          <a:p>
            <a:pPr marL="342900" lvl="0" indent="-342900">
              <a:buFont typeface="Arial" panose="020B0604020202020204" pitchFamily="34" charset="0"/>
              <a:buChar char="•"/>
            </a:pPr>
            <a:endParaRPr lang="en-US" sz="2400" dirty="0">
              <a:latin typeface="Calibri" panose="020F0502020204030204" pitchFamily="34" charset="0"/>
              <a:cs typeface="Calibri" panose="020F0502020204030204" pitchFamily="34" charset="0"/>
            </a:endParaRPr>
          </a:p>
          <a:p>
            <a:pPr marL="342900" lvl="0" indent="-342900">
              <a:buFont typeface="Arial" panose="020B0604020202020204" pitchFamily="34" charset="0"/>
              <a:buChar char="•"/>
            </a:pPr>
            <a:endParaRPr lang="en-US" sz="2400" dirty="0">
              <a:latin typeface="Calibri" panose="020F0502020204030204" pitchFamily="34" charset="0"/>
              <a:cs typeface="Calibri" panose="020F0502020204030204" pitchFamily="34" charset="0"/>
            </a:endParaRPr>
          </a:p>
          <a:p>
            <a:pPr marL="457200" marR="0" lvl="1" indent="0" algn="l" defTabSz="914400" rtl="0" eaLnBrk="1" fontAlgn="auto" latinLnBrk="0" hangingPunct="1">
              <a:lnSpc>
                <a:spcPct val="110000"/>
              </a:lnSpc>
              <a:spcBef>
                <a:spcPct val="20000"/>
              </a:spcBef>
              <a:spcAft>
                <a:spcPts val="0"/>
              </a:spcAft>
              <a:buClr>
                <a:srgbClr val="FF3300"/>
              </a:buClr>
              <a:buSzPct val="100000"/>
              <a:buFontTx/>
              <a:buNone/>
              <a:tabLst>
                <a:tab pos="1257300" algn="l"/>
              </a:tabLst>
              <a:defRPr/>
            </a:pPr>
            <a:endParaRPr kumimoji="0" lang="en-US" sz="28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a:p>
            <a:pPr marL="457200" marR="0" lvl="1" indent="0" algn="l" defTabSz="914400" rtl="0" eaLnBrk="1" fontAlgn="auto" latinLnBrk="0" hangingPunct="1">
              <a:lnSpc>
                <a:spcPct val="110000"/>
              </a:lnSpc>
              <a:spcBef>
                <a:spcPct val="20000"/>
              </a:spcBef>
              <a:spcAft>
                <a:spcPts val="0"/>
              </a:spcAft>
              <a:buClr>
                <a:srgbClr val="FF3300"/>
              </a:buClr>
              <a:buSzPct val="100000"/>
              <a:buFontTx/>
              <a:buNone/>
              <a:tabLst>
                <a:tab pos="1257300" algn="l"/>
              </a:tabLst>
              <a:defRPr/>
            </a:pPr>
            <a:endParaRPr kumimoji="0" lang="en-US" sz="28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10000"/>
              </a:lnSpc>
              <a:spcBef>
                <a:spcPct val="20000"/>
              </a:spcBef>
              <a:spcAft>
                <a:spcPts val="0"/>
              </a:spcAft>
              <a:buClrTx/>
              <a:buSzPct val="100000"/>
              <a:buFontTx/>
              <a:buNone/>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endParaRPr>
          </a:p>
        </p:txBody>
      </p:sp>
      <p:sp>
        <p:nvSpPr>
          <p:cNvPr id="2" name="Rectangle 5">
            <a:extLst>
              <a:ext uri="{FF2B5EF4-FFF2-40B4-BE49-F238E27FC236}">
                <a16:creationId xmlns:a16="http://schemas.microsoft.com/office/drawing/2014/main" id="{1C3E87F7-77A4-9162-CC93-44C90A2AF175}"/>
              </a:ext>
            </a:extLst>
          </p:cNvPr>
          <p:cNvSpPr>
            <a:spLocks noChangeArrowheads="1"/>
          </p:cNvSpPr>
          <p:nvPr/>
        </p:nvSpPr>
        <p:spPr bwMode="auto">
          <a:xfrm>
            <a:off x="836762" y="1535502"/>
            <a:ext cx="10545341" cy="4692431"/>
          </a:xfrm>
          <a:prstGeom prst="rect">
            <a:avLst/>
          </a:prstGeom>
          <a:noFill/>
          <a:ln w="9525">
            <a:noFill/>
            <a:miter lim="800000"/>
            <a:headEnd/>
            <a:tailEnd/>
          </a:ln>
          <a:effectLst/>
        </p:spPr>
        <p:txBody>
          <a:bodyPr/>
          <a:lstStyle/>
          <a:p>
            <a:pPr marL="342900" lvl="0" indent="-342900">
              <a:buFont typeface="Arial" panose="020B0604020202020204" pitchFamily="34" charset="0"/>
              <a:buChar char="•"/>
            </a:pPr>
            <a:endParaRPr lang="en-US" sz="2400" dirty="0">
              <a:latin typeface="Calibri" panose="020F0502020204030204" pitchFamily="34" charset="0"/>
              <a:cs typeface="Calibri" panose="020F0502020204030204" pitchFamily="34" charset="0"/>
            </a:endParaRPr>
          </a:p>
          <a:p>
            <a:pPr marL="457200" marR="0" lvl="1" indent="0" algn="l" defTabSz="914400" rtl="0" eaLnBrk="1" fontAlgn="auto" latinLnBrk="0" hangingPunct="1">
              <a:lnSpc>
                <a:spcPct val="110000"/>
              </a:lnSpc>
              <a:spcBef>
                <a:spcPct val="20000"/>
              </a:spcBef>
              <a:spcAft>
                <a:spcPts val="0"/>
              </a:spcAft>
              <a:buClr>
                <a:srgbClr val="FF3300"/>
              </a:buClr>
              <a:buSzPct val="100000"/>
              <a:buFontTx/>
              <a:buNone/>
              <a:tabLst>
                <a:tab pos="1257300" algn="l"/>
              </a:tabLst>
              <a:defRPr/>
            </a:pPr>
            <a:endParaRPr kumimoji="0" lang="en-US" sz="28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a:p>
            <a:pPr marL="457200" marR="0" lvl="1" indent="0" algn="l" defTabSz="914400" rtl="0" eaLnBrk="1" fontAlgn="auto" latinLnBrk="0" hangingPunct="1">
              <a:lnSpc>
                <a:spcPct val="110000"/>
              </a:lnSpc>
              <a:spcBef>
                <a:spcPct val="20000"/>
              </a:spcBef>
              <a:spcAft>
                <a:spcPts val="0"/>
              </a:spcAft>
              <a:buClr>
                <a:srgbClr val="FF3300"/>
              </a:buClr>
              <a:buSzPct val="100000"/>
              <a:buFontTx/>
              <a:buNone/>
              <a:tabLst>
                <a:tab pos="1257300" algn="l"/>
              </a:tabLst>
              <a:defRPr/>
            </a:pPr>
            <a:endParaRPr kumimoji="0" lang="en-US" sz="28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10000"/>
              </a:lnSpc>
              <a:spcBef>
                <a:spcPct val="20000"/>
              </a:spcBef>
              <a:spcAft>
                <a:spcPts val="0"/>
              </a:spcAft>
              <a:buClrTx/>
              <a:buSzPct val="100000"/>
              <a:buFontTx/>
              <a:buNone/>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endParaRPr>
          </a:p>
        </p:txBody>
      </p:sp>
      <p:sp>
        <p:nvSpPr>
          <p:cNvPr id="10" name="Rectangle 5">
            <a:extLst>
              <a:ext uri="{FF2B5EF4-FFF2-40B4-BE49-F238E27FC236}">
                <a16:creationId xmlns:a16="http://schemas.microsoft.com/office/drawing/2014/main" id="{D66078D3-AA63-867D-7DA9-52C9DAF9D981}"/>
              </a:ext>
            </a:extLst>
          </p:cNvPr>
          <p:cNvSpPr>
            <a:spLocks noChangeArrowheads="1"/>
          </p:cNvSpPr>
          <p:nvPr/>
        </p:nvSpPr>
        <p:spPr bwMode="auto">
          <a:xfrm>
            <a:off x="861408" y="1571221"/>
            <a:ext cx="10545341" cy="4692431"/>
          </a:xfrm>
          <a:prstGeom prst="rect">
            <a:avLst/>
          </a:prstGeom>
          <a:noFill/>
          <a:ln w="9525">
            <a:noFill/>
            <a:miter lim="800000"/>
            <a:headEnd/>
            <a:tailEnd/>
          </a:ln>
          <a:effectLst/>
        </p:spPr>
        <p:txBody>
          <a:bodyPr/>
          <a:lstStyle/>
          <a:p>
            <a:pPr marL="342900" indent="-342900">
              <a:buFont typeface="Arial" panose="020B0604020202020204" pitchFamily="34" charset="0"/>
              <a:buChar char="•"/>
            </a:pPr>
            <a:endParaRPr lang="en-US" sz="2400" dirty="0">
              <a:latin typeface="Calibri" panose="020F0502020204030204" pitchFamily="34" charset="0"/>
              <a:cs typeface="Calibri" panose="020F0502020204030204" pitchFamily="34" charset="0"/>
            </a:endParaRPr>
          </a:p>
        </p:txBody>
      </p:sp>
      <p:sp>
        <p:nvSpPr>
          <p:cNvPr id="11" name="Rectangle 5">
            <a:extLst>
              <a:ext uri="{FF2B5EF4-FFF2-40B4-BE49-F238E27FC236}">
                <a16:creationId xmlns:a16="http://schemas.microsoft.com/office/drawing/2014/main" id="{A8DD132C-52FB-A921-EC5A-42E053EFE3E0}"/>
              </a:ext>
            </a:extLst>
          </p:cNvPr>
          <p:cNvSpPr>
            <a:spLocks noChangeArrowheads="1"/>
          </p:cNvSpPr>
          <p:nvPr/>
        </p:nvSpPr>
        <p:spPr bwMode="auto">
          <a:xfrm>
            <a:off x="861407" y="1571221"/>
            <a:ext cx="10545341" cy="4692431"/>
          </a:xfrm>
          <a:prstGeom prst="rect">
            <a:avLst/>
          </a:prstGeom>
          <a:noFill/>
          <a:ln w="9525">
            <a:noFill/>
            <a:miter lim="800000"/>
            <a:headEnd/>
            <a:tailEnd/>
          </a:ln>
          <a:effectLst/>
        </p:spPr>
        <p:txBody>
          <a:bodyPr/>
          <a:lstStyle/>
          <a:p>
            <a:pPr marL="342900" marR="0" indent="-342900">
              <a:spcBef>
                <a:spcPts val="0"/>
              </a:spcBef>
              <a:spcAft>
                <a:spcPts val="0"/>
              </a:spcAft>
              <a:buFont typeface="Arial" panose="020B0604020202020204" pitchFamily="34" charset="0"/>
              <a:buChar char="•"/>
            </a:pPr>
            <a:r>
              <a:rPr lang="en-US" sz="2400" dirty="0">
                <a:latin typeface="Calibri" panose="020F0502020204030204" pitchFamily="34" charset="0"/>
                <a:cs typeface="Calibri" panose="020F0502020204030204" pitchFamily="34" charset="0"/>
              </a:rPr>
              <a:t>Simulations for Pacific sardine by Hurtado-Ferro et al. 2014 suggest that the performance of the AAF model can be greatly reduced when time-varying movement exists.</a:t>
            </a:r>
          </a:p>
          <a:p>
            <a:pPr marL="342900" marR="0" indent="-342900">
              <a:spcBef>
                <a:spcPts val="0"/>
              </a:spcBef>
              <a:spcAft>
                <a:spcPts val="0"/>
              </a:spcAft>
              <a:buFont typeface="Arial" panose="020B0604020202020204" pitchFamily="34" charset="0"/>
              <a:buChar char="•"/>
            </a:pPr>
            <a:r>
              <a:rPr lang="en-US" sz="2400" dirty="0">
                <a:latin typeface="Calibri" panose="020F0502020204030204" pitchFamily="34" charset="0"/>
                <a:cs typeface="Calibri" panose="020F0502020204030204" pitchFamily="34" charset="0"/>
              </a:rPr>
              <a:t>Punt et al. 2016: The bias in estimates of spawning stock biomass associated with AAF increases in the presence of closed areas. The performance of AAF models depends on the interactions among spatial variation in growth, in exploitation rate, and in knowledge of the spatial areas over which growth and exploitation rate are homogeneous. </a:t>
            </a:r>
          </a:p>
          <a:p>
            <a:pPr marL="342900" marR="0" indent="-342900">
              <a:spcBef>
                <a:spcPts val="0"/>
              </a:spcBef>
              <a:spcAft>
                <a:spcPts val="0"/>
              </a:spcAft>
              <a:buFont typeface="Arial" panose="020B0604020202020204" pitchFamily="34" charset="0"/>
              <a:buChar char="•"/>
            </a:pPr>
            <a:r>
              <a:rPr lang="en-US" sz="2400" dirty="0">
                <a:latin typeface="Calibri" panose="020F0502020204030204" pitchFamily="34" charset="0"/>
                <a:cs typeface="Calibri" panose="020F0502020204030204" pitchFamily="34" charset="0"/>
              </a:rPr>
              <a:t>Lee et al. 2017 conducted a simulation study for Pacific bluefin, showing that time-varying age-based selectivity can be used in the AAF model to implicitly account for time-varying movement.</a:t>
            </a:r>
          </a:p>
          <a:p>
            <a:pPr marL="342900" marR="0" indent="-342900">
              <a:spcBef>
                <a:spcPts val="0"/>
              </a:spcBef>
              <a:spcAft>
                <a:spcPts val="0"/>
              </a:spcAft>
              <a:buFont typeface="Arial" panose="020B0604020202020204" pitchFamily="34" charset="0"/>
              <a:buChar char="•"/>
            </a:pPr>
            <a:endParaRPr lang="en-US" sz="2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678492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9BABABE7-C76C-4B24-8648-F8A83AB78F07}"/>
              </a:ext>
            </a:extLst>
          </p:cNvPr>
          <p:cNvGrpSpPr/>
          <p:nvPr/>
        </p:nvGrpSpPr>
        <p:grpSpPr>
          <a:xfrm>
            <a:off x="0" y="-408"/>
            <a:ext cx="12192001" cy="906463"/>
            <a:chOff x="1" y="204721"/>
            <a:chExt cx="9144001" cy="906463"/>
          </a:xfrm>
        </p:grpSpPr>
        <p:sp>
          <p:nvSpPr>
            <p:cNvPr id="7" name="Rectangle 20">
              <a:extLst>
                <a:ext uri="{FF2B5EF4-FFF2-40B4-BE49-F238E27FC236}">
                  <a16:creationId xmlns:a16="http://schemas.microsoft.com/office/drawing/2014/main" id="{7020517C-7CC4-4C37-BA1D-BF0FC23AC5F9}"/>
                </a:ext>
              </a:extLst>
            </p:cNvPr>
            <p:cNvSpPr>
              <a:spLocks noChangeArrowheads="1"/>
            </p:cNvSpPr>
            <p:nvPr/>
          </p:nvSpPr>
          <p:spPr bwMode="auto">
            <a:xfrm rot="16200000">
              <a:off x="4118769" y="-3914047"/>
              <a:ext cx="906463" cy="9144000"/>
            </a:xfrm>
            <a:prstGeom prst="rect">
              <a:avLst/>
            </a:prstGeom>
            <a:blipFill dpi="0" rotWithShape="1">
              <a:blip r:embed="rId2"/>
              <a:srcRect/>
              <a:stretch>
                <a:fillRect/>
              </a:stretch>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5" name="Subtitle 2">
              <a:extLst>
                <a:ext uri="{FF2B5EF4-FFF2-40B4-BE49-F238E27FC236}">
                  <a16:creationId xmlns:a16="http://schemas.microsoft.com/office/drawing/2014/main" id="{35F52242-FEF6-4773-9339-74D259B846A3}"/>
                </a:ext>
              </a:extLst>
            </p:cNvPr>
            <p:cNvSpPr txBox="1">
              <a:spLocks/>
            </p:cNvSpPr>
            <p:nvPr/>
          </p:nvSpPr>
          <p:spPr>
            <a:xfrm>
              <a:off x="2" y="282635"/>
              <a:ext cx="9144000" cy="750637"/>
            </a:xfrm>
            <a:prstGeom prst="rect">
              <a:avLst/>
            </a:prstGeom>
            <a:noFill/>
            <a:effectLst/>
          </p:spPr>
          <p:txBody>
            <a:bodyPr vert="horz" lIns="91440" tIns="45720" rIns="91440" bIns="45720" rtlCol="0" anchor="ctr">
              <a:normAutofit/>
            </a:bodyPr>
            <a:lstStyle>
              <a:lvl1pPr marL="205740" indent="-171450" algn="l" defTabSz="685800" rtl="0" eaLnBrk="1" latinLnBrk="0" hangingPunct="1">
                <a:lnSpc>
                  <a:spcPct val="90000"/>
                </a:lnSpc>
                <a:spcBef>
                  <a:spcPts val="1350"/>
                </a:spcBef>
                <a:buSzPct val="100000"/>
                <a:buFont typeface="Arial" pitchFamily="34" charset="0"/>
                <a:buChar char="•"/>
                <a:defRPr sz="1500" kern="1200">
                  <a:solidFill>
                    <a:schemeClr val="accent2">
                      <a:lumMod val="75000"/>
                    </a:schemeClr>
                  </a:solidFill>
                  <a:latin typeface="+mn-lt"/>
                  <a:ea typeface="+mn-ea"/>
                  <a:cs typeface="+mn-cs"/>
                </a:defRPr>
              </a:lvl1pPr>
              <a:lvl2pPr marL="411480" indent="-171450" algn="l" defTabSz="685800" rtl="0" eaLnBrk="1" latinLnBrk="0" hangingPunct="1">
                <a:lnSpc>
                  <a:spcPct val="90000"/>
                </a:lnSpc>
                <a:spcBef>
                  <a:spcPts val="750"/>
                </a:spcBef>
                <a:buSzPct val="100000"/>
                <a:buFont typeface="Arial" pitchFamily="34" charset="0"/>
                <a:buChar char="•"/>
                <a:defRPr sz="1350" kern="1200">
                  <a:solidFill>
                    <a:schemeClr val="accent2">
                      <a:lumMod val="75000"/>
                    </a:schemeClr>
                  </a:solidFill>
                  <a:latin typeface="+mn-lt"/>
                  <a:ea typeface="+mn-ea"/>
                  <a:cs typeface="+mn-cs"/>
                </a:defRPr>
              </a:lvl2pPr>
              <a:lvl3pPr marL="617220" indent="-171450" algn="l" defTabSz="685800" rtl="0" eaLnBrk="1" latinLnBrk="0" hangingPunct="1">
                <a:lnSpc>
                  <a:spcPct val="90000"/>
                </a:lnSpc>
                <a:spcBef>
                  <a:spcPts val="600"/>
                </a:spcBef>
                <a:buSzPct val="100000"/>
                <a:buFont typeface="Arial" pitchFamily="34" charset="0"/>
                <a:buChar char="•"/>
                <a:defRPr sz="1200" kern="1200">
                  <a:solidFill>
                    <a:schemeClr val="accent2">
                      <a:lumMod val="75000"/>
                    </a:schemeClr>
                  </a:solidFill>
                  <a:latin typeface="+mn-lt"/>
                  <a:ea typeface="+mn-ea"/>
                  <a:cs typeface="+mn-cs"/>
                </a:defRPr>
              </a:lvl3pPr>
              <a:lvl4pPr marL="822960" indent="-171450" algn="l" defTabSz="685800" rtl="0" eaLnBrk="1" latinLnBrk="0" hangingPunct="1">
                <a:lnSpc>
                  <a:spcPct val="90000"/>
                </a:lnSpc>
                <a:spcBef>
                  <a:spcPts val="600"/>
                </a:spcBef>
                <a:buSzPct val="100000"/>
                <a:buFont typeface="Arial" pitchFamily="34" charset="0"/>
                <a:buChar char="•"/>
                <a:defRPr sz="1050" kern="1200">
                  <a:solidFill>
                    <a:schemeClr val="accent2">
                      <a:lumMod val="75000"/>
                    </a:schemeClr>
                  </a:solidFill>
                  <a:latin typeface="+mn-lt"/>
                  <a:ea typeface="+mn-ea"/>
                  <a:cs typeface="+mn-cs"/>
                </a:defRPr>
              </a:lvl4pPr>
              <a:lvl5pPr marL="1028700" indent="-171450" algn="l" defTabSz="685800" rtl="0" eaLnBrk="1" latinLnBrk="0" hangingPunct="1">
                <a:lnSpc>
                  <a:spcPct val="90000"/>
                </a:lnSpc>
                <a:spcBef>
                  <a:spcPts val="600"/>
                </a:spcBef>
                <a:buSzPct val="100000"/>
                <a:buFont typeface="Arial" pitchFamily="34" charset="0"/>
                <a:buChar char="•"/>
                <a:defRPr sz="1050" kern="1200">
                  <a:solidFill>
                    <a:schemeClr val="accent2">
                      <a:lumMod val="75000"/>
                    </a:schemeClr>
                  </a:solidFill>
                  <a:latin typeface="+mn-lt"/>
                  <a:ea typeface="+mn-ea"/>
                  <a:cs typeface="+mn-cs"/>
                </a:defRPr>
              </a:lvl5pPr>
              <a:lvl6pPr marL="1234440" indent="-171450" algn="l" defTabSz="685800" rtl="0" eaLnBrk="1" latinLnBrk="0" hangingPunct="1">
                <a:lnSpc>
                  <a:spcPct val="90000"/>
                </a:lnSpc>
                <a:spcBef>
                  <a:spcPts val="600"/>
                </a:spcBef>
                <a:buSzPct val="100000"/>
                <a:buFont typeface="Arial" pitchFamily="34" charset="0"/>
                <a:buChar char="•"/>
                <a:defRPr sz="1050" kern="1200">
                  <a:solidFill>
                    <a:schemeClr val="accent2">
                      <a:lumMod val="75000"/>
                    </a:schemeClr>
                  </a:solidFill>
                  <a:latin typeface="+mn-lt"/>
                  <a:ea typeface="+mn-ea"/>
                  <a:cs typeface="+mn-cs"/>
                </a:defRPr>
              </a:lvl6pPr>
              <a:lvl7pPr marL="1440180" indent="-171450" algn="l" defTabSz="685800" rtl="0" eaLnBrk="1" latinLnBrk="0" hangingPunct="1">
                <a:lnSpc>
                  <a:spcPct val="90000"/>
                </a:lnSpc>
                <a:spcBef>
                  <a:spcPts val="600"/>
                </a:spcBef>
                <a:buSzPct val="100000"/>
                <a:buFont typeface="Arial" pitchFamily="34" charset="0"/>
                <a:buChar char="•"/>
                <a:defRPr sz="1050" kern="1200">
                  <a:solidFill>
                    <a:schemeClr val="accent2">
                      <a:lumMod val="75000"/>
                    </a:schemeClr>
                  </a:solidFill>
                  <a:latin typeface="+mn-lt"/>
                  <a:ea typeface="+mn-ea"/>
                  <a:cs typeface="+mn-cs"/>
                </a:defRPr>
              </a:lvl7pPr>
              <a:lvl8pPr marL="1645920" indent="-171450" algn="l" defTabSz="685800" rtl="0" eaLnBrk="1" latinLnBrk="0" hangingPunct="1">
                <a:lnSpc>
                  <a:spcPct val="90000"/>
                </a:lnSpc>
                <a:spcBef>
                  <a:spcPts val="600"/>
                </a:spcBef>
                <a:buSzPct val="100000"/>
                <a:buFont typeface="Arial" pitchFamily="34" charset="0"/>
                <a:buChar char="•"/>
                <a:defRPr sz="1050" kern="1200">
                  <a:solidFill>
                    <a:schemeClr val="accent2">
                      <a:lumMod val="75000"/>
                    </a:schemeClr>
                  </a:solidFill>
                  <a:latin typeface="+mn-lt"/>
                  <a:ea typeface="+mn-ea"/>
                  <a:cs typeface="+mn-cs"/>
                </a:defRPr>
              </a:lvl8pPr>
              <a:lvl9pPr marL="1851660" indent="-171450" algn="l" defTabSz="685800" rtl="0" eaLnBrk="1" latinLnBrk="0" hangingPunct="1">
                <a:lnSpc>
                  <a:spcPct val="90000"/>
                </a:lnSpc>
                <a:spcBef>
                  <a:spcPts val="600"/>
                </a:spcBef>
                <a:buSzPct val="100000"/>
                <a:buFont typeface="Arial" pitchFamily="34" charset="0"/>
                <a:buChar char="•"/>
                <a:defRPr sz="1050" kern="1200">
                  <a:solidFill>
                    <a:schemeClr val="accent2">
                      <a:lumMod val="75000"/>
                    </a:schemeClr>
                  </a:solidFill>
                  <a:latin typeface="+mn-lt"/>
                  <a:ea typeface="+mn-ea"/>
                  <a:cs typeface="+mn-cs"/>
                </a:defRPr>
              </a:lvl9pPr>
            </a:lstStyle>
            <a:p>
              <a:pPr>
                <a:spcBef>
                  <a:spcPct val="50000"/>
                </a:spcBef>
                <a:buNone/>
              </a:pPr>
              <a:r>
                <a:rPr lang="en-US" altLang="zh-CN" sz="4400" dirty="0">
                  <a:solidFill>
                    <a:schemeClr val="bg1"/>
                  </a:solidFill>
                  <a:latin typeface="Calibri" panose="020F0502020204030204" pitchFamily="34" charset="0"/>
                </a:rPr>
                <a:t>Final thoughts on good practices for AAF</a:t>
              </a:r>
              <a:endParaRPr lang="en-US" sz="4400" dirty="0">
                <a:solidFill>
                  <a:schemeClr val="bg1"/>
                </a:solidFill>
                <a:latin typeface="Calibri" panose="020F0502020204030204" pitchFamily="34" charset="0"/>
              </a:endParaRPr>
            </a:p>
          </p:txBody>
        </p:sp>
      </p:grpSp>
      <p:cxnSp>
        <p:nvCxnSpPr>
          <p:cNvPr id="12" name="Straight Connector 11">
            <a:extLst>
              <a:ext uri="{FF2B5EF4-FFF2-40B4-BE49-F238E27FC236}">
                <a16:creationId xmlns:a16="http://schemas.microsoft.com/office/drawing/2014/main" id="{B01CB240-2CCE-4147-BD1B-66A5C3239051}"/>
              </a:ext>
            </a:extLst>
          </p:cNvPr>
          <p:cNvCxnSpPr>
            <a:cxnSpLocks/>
          </p:cNvCxnSpPr>
          <p:nvPr/>
        </p:nvCxnSpPr>
        <p:spPr>
          <a:xfrm>
            <a:off x="-1" y="906056"/>
            <a:ext cx="12192001" cy="0"/>
          </a:xfrm>
          <a:prstGeom prst="line">
            <a:avLst/>
          </a:prstGeom>
          <a:ln w="53975">
            <a:solidFill>
              <a:srgbClr val="FFC000"/>
            </a:solidFill>
          </a:ln>
        </p:spPr>
        <p:style>
          <a:lnRef idx="1">
            <a:schemeClr val="accent1"/>
          </a:lnRef>
          <a:fillRef idx="0">
            <a:schemeClr val="accent1"/>
          </a:fillRef>
          <a:effectRef idx="0">
            <a:schemeClr val="accent1"/>
          </a:effectRef>
          <a:fontRef idx="minor">
            <a:schemeClr val="tx1"/>
          </a:fontRef>
        </p:style>
      </p:cxnSp>
      <p:sp>
        <p:nvSpPr>
          <p:cNvPr id="8" name="Rectangle 5">
            <a:extLst>
              <a:ext uri="{FF2B5EF4-FFF2-40B4-BE49-F238E27FC236}">
                <a16:creationId xmlns:a16="http://schemas.microsoft.com/office/drawing/2014/main" id="{D2A7227B-1194-4528-93B1-6902902B2389}"/>
              </a:ext>
            </a:extLst>
          </p:cNvPr>
          <p:cNvSpPr>
            <a:spLocks noChangeArrowheads="1"/>
          </p:cNvSpPr>
          <p:nvPr/>
        </p:nvSpPr>
        <p:spPr bwMode="auto">
          <a:xfrm>
            <a:off x="888274" y="1535502"/>
            <a:ext cx="10493829" cy="4692431"/>
          </a:xfrm>
          <a:prstGeom prst="rect">
            <a:avLst/>
          </a:prstGeom>
          <a:noFill/>
          <a:ln w="9525">
            <a:noFill/>
            <a:miter lim="800000"/>
            <a:headEnd/>
            <a:tailEnd/>
          </a:ln>
          <a:effectLst/>
        </p:spPr>
        <p:txBody>
          <a:bodyPr/>
          <a:lstStyle/>
          <a:p>
            <a:pPr lvl="0"/>
            <a:endParaRPr lang="en-US" sz="2400" dirty="0">
              <a:latin typeface="Calibri" panose="020F0502020204030204" pitchFamily="34" charset="0"/>
              <a:cs typeface="Calibri" panose="020F0502020204030204" pitchFamily="34" charset="0"/>
            </a:endParaRPr>
          </a:p>
          <a:p>
            <a:endParaRPr lang="en-US" sz="2400" dirty="0">
              <a:latin typeface="Calibri" panose="020F0502020204030204" pitchFamily="34" charset="0"/>
              <a:cs typeface="Calibri" panose="020F0502020204030204" pitchFamily="34" charset="0"/>
            </a:endParaRPr>
          </a:p>
          <a:p>
            <a:pPr marL="342900" lvl="0" indent="-342900">
              <a:buFont typeface="Arial" panose="020B0604020202020204" pitchFamily="34" charset="0"/>
              <a:buChar char="•"/>
            </a:pPr>
            <a:endParaRPr lang="en-US" sz="2400" dirty="0">
              <a:latin typeface="Calibri" panose="020F0502020204030204" pitchFamily="34" charset="0"/>
              <a:cs typeface="Calibri" panose="020F0502020204030204" pitchFamily="34" charset="0"/>
            </a:endParaRPr>
          </a:p>
          <a:p>
            <a:pPr marL="342900" lvl="0" indent="-342900">
              <a:buFont typeface="Arial" panose="020B0604020202020204" pitchFamily="34" charset="0"/>
              <a:buChar char="•"/>
            </a:pPr>
            <a:endParaRPr lang="en-US" sz="2400" dirty="0">
              <a:latin typeface="Calibri" panose="020F0502020204030204" pitchFamily="34" charset="0"/>
              <a:cs typeface="Calibri" panose="020F0502020204030204" pitchFamily="34" charset="0"/>
            </a:endParaRPr>
          </a:p>
          <a:p>
            <a:pPr marL="342900" lvl="0" indent="-342900">
              <a:buFont typeface="Arial" panose="020B0604020202020204" pitchFamily="34" charset="0"/>
              <a:buChar char="•"/>
            </a:pPr>
            <a:endParaRPr lang="en-US" sz="2400" dirty="0">
              <a:latin typeface="Calibri" panose="020F0502020204030204" pitchFamily="34" charset="0"/>
              <a:cs typeface="Calibri" panose="020F0502020204030204" pitchFamily="34" charset="0"/>
            </a:endParaRPr>
          </a:p>
          <a:p>
            <a:pPr marL="457200" marR="0" lvl="1" indent="0" algn="l" defTabSz="914400" rtl="0" eaLnBrk="1" fontAlgn="auto" latinLnBrk="0" hangingPunct="1">
              <a:lnSpc>
                <a:spcPct val="110000"/>
              </a:lnSpc>
              <a:spcBef>
                <a:spcPct val="20000"/>
              </a:spcBef>
              <a:spcAft>
                <a:spcPts val="0"/>
              </a:spcAft>
              <a:buClr>
                <a:srgbClr val="FF3300"/>
              </a:buClr>
              <a:buSzPct val="100000"/>
              <a:buFontTx/>
              <a:buNone/>
              <a:tabLst>
                <a:tab pos="1257300" algn="l"/>
              </a:tabLst>
              <a:defRPr/>
            </a:pPr>
            <a:endParaRPr kumimoji="0" lang="en-US" sz="28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a:p>
            <a:pPr marL="457200" marR="0" lvl="1" indent="0" algn="l" defTabSz="914400" rtl="0" eaLnBrk="1" fontAlgn="auto" latinLnBrk="0" hangingPunct="1">
              <a:lnSpc>
                <a:spcPct val="110000"/>
              </a:lnSpc>
              <a:spcBef>
                <a:spcPct val="20000"/>
              </a:spcBef>
              <a:spcAft>
                <a:spcPts val="0"/>
              </a:spcAft>
              <a:buClr>
                <a:srgbClr val="FF3300"/>
              </a:buClr>
              <a:buSzPct val="100000"/>
              <a:buFontTx/>
              <a:buNone/>
              <a:tabLst>
                <a:tab pos="1257300" algn="l"/>
              </a:tabLst>
              <a:defRPr/>
            </a:pPr>
            <a:endParaRPr kumimoji="0" lang="en-US" sz="28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10000"/>
              </a:lnSpc>
              <a:spcBef>
                <a:spcPct val="20000"/>
              </a:spcBef>
              <a:spcAft>
                <a:spcPts val="0"/>
              </a:spcAft>
              <a:buClrTx/>
              <a:buSzPct val="100000"/>
              <a:buFontTx/>
              <a:buNone/>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endParaRPr>
          </a:p>
        </p:txBody>
      </p:sp>
      <p:sp>
        <p:nvSpPr>
          <p:cNvPr id="2" name="Rectangle 5">
            <a:extLst>
              <a:ext uri="{FF2B5EF4-FFF2-40B4-BE49-F238E27FC236}">
                <a16:creationId xmlns:a16="http://schemas.microsoft.com/office/drawing/2014/main" id="{1C3E87F7-77A4-9162-CC93-44C90A2AF175}"/>
              </a:ext>
            </a:extLst>
          </p:cNvPr>
          <p:cNvSpPr>
            <a:spLocks noChangeArrowheads="1"/>
          </p:cNvSpPr>
          <p:nvPr/>
        </p:nvSpPr>
        <p:spPr bwMode="auto">
          <a:xfrm>
            <a:off x="836762" y="1535502"/>
            <a:ext cx="10545341" cy="4692431"/>
          </a:xfrm>
          <a:prstGeom prst="rect">
            <a:avLst/>
          </a:prstGeom>
          <a:noFill/>
          <a:ln w="9525">
            <a:noFill/>
            <a:miter lim="800000"/>
            <a:headEnd/>
            <a:tailEnd/>
          </a:ln>
          <a:effectLst/>
        </p:spPr>
        <p:txBody>
          <a:bodyPr/>
          <a:lstStyle/>
          <a:p>
            <a:pPr marL="342900" lvl="0" indent="-342900">
              <a:buFont typeface="Arial" panose="020B0604020202020204" pitchFamily="34" charset="0"/>
              <a:buChar char="•"/>
            </a:pPr>
            <a:endParaRPr lang="en-US" sz="2400" dirty="0">
              <a:latin typeface="Calibri" panose="020F0502020204030204" pitchFamily="34" charset="0"/>
              <a:cs typeface="Calibri" panose="020F0502020204030204" pitchFamily="34" charset="0"/>
            </a:endParaRPr>
          </a:p>
          <a:p>
            <a:pPr marL="457200" marR="0" lvl="1" indent="0" algn="l" defTabSz="914400" rtl="0" eaLnBrk="1" fontAlgn="auto" latinLnBrk="0" hangingPunct="1">
              <a:lnSpc>
                <a:spcPct val="110000"/>
              </a:lnSpc>
              <a:spcBef>
                <a:spcPct val="20000"/>
              </a:spcBef>
              <a:spcAft>
                <a:spcPts val="0"/>
              </a:spcAft>
              <a:buClr>
                <a:srgbClr val="FF3300"/>
              </a:buClr>
              <a:buSzPct val="100000"/>
              <a:buFontTx/>
              <a:buNone/>
              <a:tabLst>
                <a:tab pos="1257300" algn="l"/>
              </a:tabLst>
              <a:defRPr/>
            </a:pPr>
            <a:endParaRPr kumimoji="0" lang="en-US" sz="28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a:p>
            <a:pPr marL="457200" marR="0" lvl="1" indent="0" algn="l" defTabSz="914400" rtl="0" eaLnBrk="1" fontAlgn="auto" latinLnBrk="0" hangingPunct="1">
              <a:lnSpc>
                <a:spcPct val="110000"/>
              </a:lnSpc>
              <a:spcBef>
                <a:spcPct val="20000"/>
              </a:spcBef>
              <a:spcAft>
                <a:spcPts val="0"/>
              </a:spcAft>
              <a:buClr>
                <a:srgbClr val="FF3300"/>
              </a:buClr>
              <a:buSzPct val="100000"/>
              <a:buFontTx/>
              <a:buNone/>
              <a:tabLst>
                <a:tab pos="1257300" algn="l"/>
              </a:tabLst>
              <a:defRPr/>
            </a:pPr>
            <a:endParaRPr kumimoji="0" lang="en-US" sz="28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10000"/>
              </a:lnSpc>
              <a:spcBef>
                <a:spcPct val="20000"/>
              </a:spcBef>
              <a:spcAft>
                <a:spcPts val="0"/>
              </a:spcAft>
              <a:buClrTx/>
              <a:buSzPct val="100000"/>
              <a:buFontTx/>
              <a:buNone/>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endParaRPr>
          </a:p>
        </p:txBody>
      </p:sp>
      <p:sp>
        <p:nvSpPr>
          <p:cNvPr id="10" name="Rectangle 5">
            <a:extLst>
              <a:ext uri="{FF2B5EF4-FFF2-40B4-BE49-F238E27FC236}">
                <a16:creationId xmlns:a16="http://schemas.microsoft.com/office/drawing/2014/main" id="{D66078D3-AA63-867D-7DA9-52C9DAF9D981}"/>
              </a:ext>
            </a:extLst>
          </p:cNvPr>
          <p:cNvSpPr>
            <a:spLocks noChangeArrowheads="1"/>
          </p:cNvSpPr>
          <p:nvPr/>
        </p:nvSpPr>
        <p:spPr bwMode="auto">
          <a:xfrm>
            <a:off x="861408" y="1571221"/>
            <a:ext cx="10545341" cy="4692431"/>
          </a:xfrm>
          <a:prstGeom prst="rect">
            <a:avLst/>
          </a:prstGeom>
          <a:noFill/>
          <a:ln w="9525">
            <a:noFill/>
            <a:miter lim="800000"/>
            <a:headEnd/>
            <a:tailEnd/>
          </a:ln>
          <a:effectLst/>
        </p:spPr>
        <p:txBody>
          <a:bodyPr/>
          <a:lstStyle/>
          <a:p>
            <a:pPr marL="342900" indent="-342900">
              <a:buFont typeface="Arial" panose="020B0604020202020204" pitchFamily="34" charset="0"/>
              <a:buChar char="•"/>
            </a:pPr>
            <a:endParaRPr lang="en-US" sz="2400" dirty="0">
              <a:latin typeface="Calibri" panose="020F0502020204030204" pitchFamily="34" charset="0"/>
              <a:cs typeface="Calibri" panose="020F0502020204030204" pitchFamily="34" charset="0"/>
            </a:endParaRPr>
          </a:p>
        </p:txBody>
      </p:sp>
      <p:sp>
        <p:nvSpPr>
          <p:cNvPr id="11" name="Rectangle 5">
            <a:extLst>
              <a:ext uri="{FF2B5EF4-FFF2-40B4-BE49-F238E27FC236}">
                <a16:creationId xmlns:a16="http://schemas.microsoft.com/office/drawing/2014/main" id="{A8DD132C-52FB-A921-EC5A-42E053EFE3E0}"/>
              </a:ext>
            </a:extLst>
          </p:cNvPr>
          <p:cNvSpPr>
            <a:spLocks noChangeArrowheads="1"/>
          </p:cNvSpPr>
          <p:nvPr/>
        </p:nvSpPr>
        <p:spPr bwMode="auto">
          <a:xfrm>
            <a:off x="861407" y="1571221"/>
            <a:ext cx="10545341" cy="4692431"/>
          </a:xfrm>
          <a:prstGeom prst="rect">
            <a:avLst/>
          </a:prstGeom>
          <a:noFill/>
          <a:ln w="9525">
            <a:noFill/>
            <a:miter lim="800000"/>
            <a:headEnd/>
            <a:tailEnd/>
          </a:ln>
          <a:effectLst/>
        </p:spPr>
        <p:txBody>
          <a:bodyPr/>
          <a:lstStyle/>
          <a:p>
            <a:pPr marL="342900" marR="0" indent="-342900">
              <a:spcBef>
                <a:spcPts val="0"/>
              </a:spcBef>
              <a:spcAft>
                <a:spcPts val="0"/>
              </a:spcAft>
              <a:buFont typeface="Arial" panose="020B0604020202020204" pitchFamily="34" charset="0"/>
              <a:buChar char="•"/>
            </a:pPr>
            <a:r>
              <a:rPr lang="en-US" sz="2400" dirty="0">
                <a:latin typeface="Calibri" panose="020F0502020204030204" pitchFamily="34" charset="0"/>
                <a:cs typeface="Calibri" panose="020F0502020204030204" pitchFamily="34" charset="0"/>
              </a:rPr>
              <a:t>The AAF approach cannot explicitly account for time-varying spatial pattern in availability, so the model should rely less on the data in which time-varying availability signal exists (fishery comps) and more on the data in which time-varying availability signal is greatly reduced (area-weighted survey index and comps)</a:t>
            </a:r>
          </a:p>
          <a:p>
            <a:pPr marL="342900" marR="0" indent="-342900">
              <a:spcBef>
                <a:spcPts val="0"/>
              </a:spcBef>
              <a:spcAft>
                <a:spcPts val="0"/>
              </a:spcAft>
              <a:buFont typeface="Arial" panose="020B0604020202020204" pitchFamily="34" charset="0"/>
              <a:buChar char="•"/>
            </a:pPr>
            <a:r>
              <a:rPr lang="en-US" sz="2400" dirty="0">
                <a:latin typeface="Calibri" panose="020F0502020204030204" pitchFamily="34" charset="0"/>
                <a:cs typeface="Calibri" panose="020F0502020204030204" pitchFamily="34" charset="0"/>
              </a:rPr>
              <a:t>Need to test the recommendation above in the next phase of this simulation experiment when we have the time and computation resource to compare more model specifications.</a:t>
            </a:r>
          </a:p>
          <a:p>
            <a:pPr marL="342900" marR="0" indent="-342900">
              <a:spcBef>
                <a:spcPts val="0"/>
              </a:spcBef>
              <a:spcAft>
                <a:spcPts val="0"/>
              </a:spcAft>
              <a:buFont typeface="Arial" panose="020B0604020202020204" pitchFamily="34" charset="0"/>
              <a:buChar char="•"/>
            </a:pPr>
            <a:endParaRPr lang="en-US" sz="2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489344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0">
            <a:extLst>
              <a:ext uri="{FF2B5EF4-FFF2-40B4-BE49-F238E27FC236}">
                <a16:creationId xmlns:a16="http://schemas.microsoft.com/office/drawing/2014/main" id="{C007D531-CBC6-4F84-A18B-B6D69B4241F2}"/>
              </a:ext>
            </a:extLst>
          </p:cNvPr>
          <p:cNvSpPr>
            <a:spLocks noChangeArrowheads="1"/>
          </p:cNvSpPr>
          <p:nvPr/>
        </p:nvSpPr>
        <p:spPr bwMode="auto">
          <a:xfrm rot="16200000">
            <a:off x="5642768" y="-1048413"/>
            <a:ext cx="906463" cy="12192003"/>
          </a:xfrm>
          <a:prstGeom prst="rect">
            <a:avLst/>
          </a:prstGeom>
          <a:blipFill dpi="0" rotWithShape="1">
            <a:blip r:embed="rId2"/>
            <a:srcRect/>
            <a:stretch>
              <a:fillRect/>
            </a:stretch>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2" name="TextBox 1"/>
          <p:cNvSpPr txBox="1"/>
          <p:nvPr/>
        </p:nvSpPr>
        <p:spPr>
          <a:xfrm>
            <a:off x="0" y="4494399"/>
            <a:ext cx="4608566" cy="923330"/>
          </a:xfrm>
          <a:prstGeom prst="rect">
            <a:avLst/>
          </a:prstGeom>
          <a:noFill/>
        </p:spPr>
        <p:txBody>
          <a:bodyPr wrap="square" rtlCol="0">
            <a:spAutoFit/>
          </a:bodyPr>
          <a:lstStyle/>
          <a:p>
            <a:pPr indent="-1588" algn="ctr"/>
            <a:r>
              <a:rPr lang="en-US" sz="5400" dirty="0">
                <a:solidFill>
                  <a:srgbClr val="FFFF00"/>
                </a:solidFill>
                <a:latin typeface="Calibri" panose="020F0502020204030204" pitchFamily="34" charset="0"/>
                <a:ea typeface="Tahoma" panose="020B0604030504040204" pitchFamily="34" charset="0"/>
                <a:cs typeface="Tahoma" panose="020B0604030504040204" pitchFamily="34" charset="0"/>
              </a:rPr>
              <a:t>Questions?</a:t>
            </a:r>
          </a:p>
        </p:txBody>
      </p:sp>
      <p:pic>
        <p:nvPicPr>
          <p:cNvPr id="8" name="Picture 7">
            <a:extLst>
              <a:ext uri="{FF2B5EF4-FFF2-40B4-BE49-F238E27FC236}">
                <a16:creationId xmlns:a16="http://schemas.microsoft.com/office/drawing/2014/main" id="{6B1292AC-CE32-4D94-A055-5C72062A5E1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2173" y="491529"/>
            <a:ext cx="3269986" cy="2527896"/>
          </a:xfrm>
          <a:prstGeom prst="rect">
            <a:avLst/>
          </a:prstGeom>
          <a:effectLst>
            <a:outerShdw blurRad="50800" dist="38100" dir="2700000" algn="tl" rotWithShape="0">
              <a:prstClr val="black">
                <a:alpha val="40000"/>
              </a:prstClr>
            </a:outerShdw>
          </a:effectLst>
        </p:spPr>
      </p:pic>
      <p:pic>
        <p:nvPicPr>
          <p:cNvPr id="5" name="Picture 4" descr="A picture containing water sport, swimming&#10;&#10;Description generated with high confidence">
            <a:extLst>
              <a:ext uri="{FF2B5EF4-FFF2-40B4-BE49-F238E27FC236}">
                <a16:creationId xmlns:a16="http://schemas.microsoft.com/office/drawing/2014/main" id="{4A82E254-6F54-4BC4-82E2-0FED0A1C61F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62262" y="631446"/>
            <a:ext cx="6684274" cy="514290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3259578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9BABABE7-C76C-4B24-8648-F8A83AB78F07}"/>
              </a:ext>
            </a:extLst>
          </p:cNvPr>
          <p:cNvGrpSpPr/>
          <p:nvPr/>
        </p:nvGrpSpPr>
        <p:grpSpPr>
          <a:xfrm>
            <a:off x="0" y="-408"/>
            <a:ext cx="12192001" cy="906463"/>
            <a:chOff x="1" y="204721"/>
            <a:chExt cx="9144001" cy="906463"/>
          </a:xfrm>
        </p:grpSpPr>
        <p:sp>
          <p:nvSpPr>
            <p:cNvPr id="7" name="Rectangle 20">
              <a:extLst>
                <a:ext uri="{FF2B5EF4-FFF2-40B4-BE49-F238E27FC236}">
                  <a16:creationId xmlns:a16="http://schemas.microsoft.com/office/drawing/2014/main" id="{7020517C-7CC4-4C37-BA1D-BF0FC23AC5F9}"/>
                </a:ext>
              </a:extLst>
            </p:cNvPr>
            <p:cNvSpPr>
              <a:spLocks noChangeArrowheads="1"/>
            </p:cNvSpPr>
            <p:nvPr/>
          </p:nvSpPr>
          <p:spPr bwMode="auto">
            <a:xfrm rot="16200000">
              <a:off x="4118769" y="-3914047"/>
              <a:ext cx="906463" cy="9144000"/>
            </a:xfrm>
            <a:prstGeom prst="rect">
              <a:avLst/>
            </a:prstGeom>
            <a:blipFill dpi="0" rotWithShape="1">
              <a:blip r:embed="rId2"/>
              <a:srcRect/>
              <a:stretch>
                <a:fillRect/>
              </a:stretch>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5" name="Subtitle 2">
              <a:extLst>
                <a:ext uri="{FF2B5EF4-FFF2-40B4-BE49-F238E27FC236}">
                  <a16:creationId xmlns:a16="http://schemas.microsoft.com/office/drawing/2014/main" id="{35F52242-FEF6-4773-9339-74D259B846A3}"/>
                </a:ext>
              </a:extLst>
            </p:cNvPr>
            <p:cNvSpPr txBox="1">
              <a:spLocks/>
            </p:cNvSpPr>
            <p:nvPr/>
          </p:nvSpPr>
          <p:spPr>
            <a:xfrm>
              <a:off x="2" y="282635"/>
              <a:ext cx="9144000" cy="750637"/>
            </a:xfrm>
            <a:prstGeom prst="rect">
              <a:avLst/>
            </a:prstGeom>
            <a:noFill/>
            <a:effectLst/>
          </p:spPr>
          <p:txBody>
            <a:bodyPr vert="horz" lIns="91440" tIns="45720" rIns="91440" bIns="45720" rtlCol="0" anchor="ctr">
              <a:normAutofit/>
            </a:bodyPr>
            <a:lstStyle>
              <a:lvl1pPr marL="205740" indent="-171450" algn="l" defTabSz="685800" rtl="0" eaLnBrk="1" latinLnBrk="0" hangingPunct="1">
                <a:lnSpc>
                  <a:spcPct val="90000"/>
                </a:lnSpc>
                <a:spcBef>
                  <a:spcPts val="1350"/>
                </a:spcBef>
                <a:buSzPct val="100000"/>
                <a:buFont typeface="Arial" pitchFamily="34" charset="0"/>
                <a:buChar char="•"/>
                <a:defRPr sz="1500" kern="1200">
                  <a:solidFill>
                    <a:schemeClr val="accent2">
                      <a:lumMod val="75000"/>
                    </a:schemeClr>
                  </a:solidFill>
                  <a:latin typeface="+mn-lt"/>
                  <a:ea typeface="+mn-ea"/>
                  <a:cs typeface="+mn-cs"/>
                </a:defRPr>
              </a:lvl1pPr>
              <a:lvl2pPr marL="411480" indent="-171450" algn="l" defTabSz="685800" rtl="0" eaLnBrk="1" latinLnBrk="0" hangingPunct="1">
                <a:lnSpc>
                  <a:spcPct val="90000"/>
                </a:lnSpc>
                <a:spcBef>
                  <a:spcPts val="750"/>
                </a:spcBef>
                <a:buSzPct val="100000"/>
                <a:buFont typeface="Arial" pitchFamily="34" charset="0"/>
                <a:buChar char="•"/>
                <a:defRPr sz="1350" kern="1200">
                  <a:solidFill>
                    <a:schemeClr val="accent2">
                      <a:lumMod val="75000"/>
                    </a:schemeClr>
                  </a:solidFill>
                  <a:latin typeface="+mn-lt"/>
                  <a:ea typeface="+mn-ea"/>
                  <a:cs typeface="+mn-cs"/>
                </a:defRPr>
              </a:lvl2pPr>
              <a:lvl3pPr marL="617220" indent="-171450" algn="l" defTabSz="685800" rtl="0" eaLnBrk="1" latinLnBrk="0" hangingPunct="1">
                <a:lnSpc>
                  <a:spcPct val="90000"/>
                </a:lnSpc>
                <a:spcBef>
                  <a:spcPts val="600"/>
                </a:spcBef>
                <a:buSzPct val="100000"/>
                <a:buFont typeface="Arial" pitchFamily="34" charset="0"/>
                <a:buChar char="•"/>
                <a:defRPr sz="1200" kern="1200">
                  <a:solidFill>
                    <a:schemeClr val="accent2">
                      <a:lumMod val="75000"/>
                    </a:schemeClr>
                  </a:solidFill>
                  <a:latin typeface="+mn-lt"/>
                  <a:ea typeface="+mn-ea"/>
                  <a:cs typeface="+mn-cs"/>
                </a:defRPr>
              </a:lvl3pPr>
              <a:lvl4pPr marL="822960" indent="-171450" algn="l" defTabSz="685800" rtl="0" eaLnBrk="1" latinLnBrk="0" hangingPunct="1">
                <a:lnSpc>
                  <a:spcPct val="90000"/>
                </a:lnSpc>
                <a:spcBef>
                  <a:spcPts val="600"/>
                </a:spcBef>
                <a:buSzPct val="100000"/>
                <a:buFont typeface="Arial" pitchFamily="34" charset="0"/>
                <a:buChar char="•"/>
                <a:defRPr sz="1050" kern="1200">
                  <a:solidFill>
                    <a:schemeClr val="accent2">
                      <a:lumMod val="75000"/>
                    </a:schemeClr>
                  </a:solidFill>
                  <a:latin typeface="+mn-lt"/>
                  <a:ea typeface="+mn-ea"/>
                  <a:cs typeface="+mn-cs"/>
                </a:defRPr>
              </a:lvl4pPr>
              <a:lvl5pPr marL="1028700" indent="-171450" algn="l" defTabSz="685800" rtl="0" eaLnBrk="1" latinLnBrk="0" hangingPunct="1">
                <a:lnSpc>
                  <a:spcPct val="90000"/>
                </a:lnSpc>
                <a:spcBef>
                  <a:spcPts val="600"/>
                </a:spcBef>
                <a:buSzPct val="100000"/>
                <a:buFont typeface="Arial" pitchFamily="34" charset="0"/>
                <a:buChar char="•"/>
                <a:defRPr sz="1050" kern="1200">
                  <a:solidFill>
                    <a:schemeClr val="accent2">
                      <a:lumMod val="75000"/>
                    </a:schemeClr>
                  </a:solidFill>
                  <a:latin typeface="+mn-lt"/>
                  <a:ea typeface="+mn-ea"/>
                  <a:cs typeface="+mn-cs"/>
                </a:defRPr>
              </a:lvl5pPr>
              <a:lvl6pPr marL="1234440" indent="-171450" algn="l" defTabSz="685800" rtl="0" eaLnBrk="1" latinLnBrk="0" hangingPunct="1">
                <a:lnSpc>
                  <a:spcPct val="90000"/>
                </a:lnSpc>
                <a:spcBef>
                  <a:spcPts val="600"/>
                </a:spcBef>
                <a:buSzPct val="100000"/>
                <a:buFont typeface="Arial" pitchFamily="34" charset="0"/>
                <a:buChar char="•"/>
                <a:defRPr sz="1050" kern="1200">
                  <a:solidFill>
                    <a:schemeClr val="accent2">
                      <a:lumMod val="75000"/>
                    </a:schemeClr>
                  </a:solidFill>
                  <a:latin typeface="+mn-lt"/>
                  <a:ea typeface="+mn-ea"/>
                  <a:cs typeface="+mn-cs"/>
                </a:defRPr>
              </a:lvl6pPr>
              <a:lvl7pPr marL="1440180" indent="-171450" algn="l" defTabSz="685800" rtl="0" eaLnBrk="1" latinLnBrk="0" hangingPunct="1">
                <a:lnSpc>
                  <a:spcPct val="90000"/>
                </a:lnSpc>
                <a:spcBef>
                  <a:spcPts val="600"/>
                </a:spcBef>
                <a:buSzPct val="100000"/>
                <a:buFont typeface="Arial" pitchFamily="34" charset="0"/>
                <a:buChar char="•"/>
                <a:defRPr sz="1050" kern="1200">
                  <a:solidFill>
                    <a:schemeClr val="accent2">
                      <a:lumMod val="75000"/>
                    </a:schemeClr>
                  </a:solidFill>
                  <a:latin typeface="+mn-lt"/>
                  <a:ea typeface="+mn-ea"/>
                  <a:cs typeface="+mn-cs"/>
                </a:defRPr>
              </a:lvl7pPr>
              <a:lvl8pPr marL="1645920" indent="-171450" algn="l" defTabSz="685800" rtl="0" eaLnBrk="1" latinLnBrk="0" hangingPunct="1">
                <a:lnSpc>
                  <a:spcPct val="90000"/>
                </a:lnSpc>
                <a:spcBef>
                  <a:spcPts val="600"/>
                </a:spcBef>
                <a:buSzPct val="100000"/>
                <a:buFont typeface="Arial" pitchFamily="34" charset="0"/>
                <a:buChar char="•"/>
                <a:defRPr sz="1050" kern="1200">
                  <a:solidFill>
                    <a:schemeClr val="accent2">
                      <a:lumMod val="75000"/>
                    </a:schemeClr>
                  </a:solidFill>
                  <a:latin typeface="+mn-lt"/>
                  <a:ea typeface="+mn-ea"/>
                  <a:cs typeface="+mn-cs"/>
                </a:defRPr>
              </a:lvl8pPr>
              <a:lvl9pPr marL="1851660" indent="-171450" algn="l" defTabSz="685800" rtl="0" eaLnBrk="1" latinLnBrk="0" hangingPunct="1">
                <a:lnSpc>
                  <a:spcPct val="90000"/>
                </a:lnSpc>
                <a:spcBef>
                  <a:spcPts val="600"/>
                </a:spcBef>
                <a:buSzPct val="100000"/>
                <a:buFont typeface="Arial" pitchFamily="34" charset="0"/>
                <a:buChar char="•"/>
                <a:defRPr sz="1050" kern="1200">
                  <a:solidFill>
                    <a:schemeClr val="accent2">
                      <a:lumMod val="75000"/>
                    </a:schemeClr>
                  </a:solidFill>
                  <a:latin typeface="+mn-lt"/>
                  <a:ea typeface="+mn-ea"/>
                  <a:cs typeface="+mn-cs"/>
                </a:defRPr>
              </a:lvl9pPr>
            </a:lstStyle>
            <a:p>
              <a:pPr>
                <a:spcBef>
                  <a:spcPct val="50000"/>
                </a:spcBef>
                <a:buNone/>
              </a:pPr>
              <a:r>
                <a:rPr lang="en-US" sz="4400" dirty="0">
                  <a:solidFill>
                    <a:schemeClr val="bg1"/>
                  </a:solidFill>
                  <a:latin typeface="Calibri" panose="020F0502020204030204" pitchFamily="34" charset="0"/>
                </a:rPr>
                <a:t>Data: fishery fleets</a:t>
              </a:r>
            </a:p>
          </p:txBody>
        </p:sp>
      </p:grpSp>
      <p:pic>
        <p:nvPicPr>
          <p:cNvPr id="6" name="Picture 5">
            <a:extLst>
              <a:ext uri="{FF2B5EF4-FFF2-40B4-BE49-F238E27FC236}">
                <a16:creationId xmlns:a16="http://schemas.microsoft.com/office/drawing/2014/main" id="{0BCA88B9-9772-491A-BDF7-81A7B2F7576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86363" y="6153150"/>
            <a:ext cx="754956" cy="583626"/>
          </a:xfrm>
          <a:prstGeom prst="rect">
            <a:avLst/>
          </a:prstGeom>
          <a:effectLst>
            <a:outerShdw blurRad="50800" dist="38100" dir="2700000" algn="tl" rotWithShape="0">
              <a:prstClr val="black">
                <a:alpha val="40000"/>
              </a:prstClr>
            </a:outerShdw>
          </a:effectLst>
        </p:spPr>
      </p:pic>
      <p:cxnSp>
        <p:nvCxnSpPr>
          <p:cNvPr id="12" name="Straight Connector 11">
            <a:extLst>
              <a:ext uri="{FF2B5EF4-FFF2-40B4-BE49-F238E27FC236}">
                <a16:creationId xmlns:a16="http://schemas.microsoft.com/office/drawing/2014/main" id="{B01CB240-2CCE-4147-BD1B-66A5C3239051}"/>
              </a:ext>
            </a:extLst>
          </p:cNvPr>
          <p:cNvCxnSpPr>
            <a:cxnSpLocks/>
          </p:cNvCxnSpPr>
          <p:nvPr/>
        </p:nvCxnSpPr>
        <p:spPr>
          <a:xfrm>
            <a:off x="-1" y="906056"/>
            <a:ext cx="12192001" cy="0"/>
          </a:xfrm>
          <a:prstGeom prst="line">
            <a:avLst/>
          </a:prstGeom>
          <a:ln w="53975">
            <a:solidFill>
              <a:srgbClr val="FFC000"/>
            </a:solidFill>
          </a:ln>
        </p:spPr>
        <p:style>
          <a:lnRef idx="1">
            <a:schemeClr val="accent1"/>
          </a:lnRef>
          <a:fillRef idx="0">
            <a:schemeClr val="accent1"/>
          </a:fillRef>
          <a:effectRef idx="0">
            <a:schemeClr val="accent1"/>
          </a:effectRef>
          <a:fontRef idx="minor">
            <a:schemeClr val="tx1"/>
          </a:fontRef>
        </p:style>
      </p:cxnSp>
      <p:sp>
        <p:nvSpPr>
          <p:cNvPr id="8" name="Rectangle 5">
            <a:extLst>
              <a:ext uri="{FF2B5EF4-FFF2-40B4-BE49-F238E27FC236}">
                <a16:creationId xmlns:a16="http://schemas.microsoft.com/office/drawing/2014/main" id="{D2A7227B-1194-4528-93B1-6902902B2389}"/>
              </a:ext>
            </a:extLst>
          </p:cNvPr>
          <p:cNvSpPr>
            <a:spLocks noChangeArrowheads="1"/>
          </p:cNvSpPr>
          <p:nvPr/>
        </p:nvSpPr>
        <p:spPr bwMode="auto">
          <a:xfrm>
            <a:off x="888274" y="1535502"/>
            <a:ext cx="10493829" cy="4692431"/>
          </a:xfrm>
          <a:prstGeom prst="rect">
            <a:avLst/>
          </a:prstGeom>
          <a:noFill/>
          <a:ln w="9525">
            <a:noFill/>
            <a:miter lim="800000"/>
            <a:headEnd/>
            <a:tailEnd/>
          </a:ln>
          <a:effectLst/>
        </p:spPr>
        <p:txBody>
          <a:bodyPr/>
          <a:lstStyle/>
          <a:p>
            <a:pPr lvl="0"/>
            <a:endParaRPr lang="en-US" sz="2400" dirty="0">
              <a:latin typeface="Calibri" panose="020F0502020204030204" pitchFamily="34" charset="0"/>
              <a:cs typeface="Calibri" panose="020F0502020204030204" pitchFamily="34" charset="0"/>
            </a:endParaRPr>
          </a:p>
          <a:p>
            <a:endParaRPr lang="en-US" sz="2400" dirty="0">
              <a:latin typeface="Calibri" panose="020F0502020204030204" pitchFamily="34" charset="0"/>
              <a:cs typeface="Calibri" panose="020F0502020204030204" pitchFamily="34" charset="0"/>
            </a:endParaRPr>
          </a:p>
          <a:p>
            <a:pPr marL="342900" lvl="0" indent="-342900">
              <a:buFont typeface="Arial" panose="020B0604020202020204" pitchFamily="34" charset="0"/>
              <a:buChar char="•"/>
            </a:pPr>
            <a:endParaRPr lang="en-US" sz="2400" dirty="0">
              <a:latin typeface="Calibri" panose="020F0502020204030204" pitchFamily="34" charset="0"/>
              <a:cs typeface="Calibri" panose="020F0502020204030204" pitchFamily="34" charset="0"/>
            </a:endParaRPr>
          </a:p>
          <a:p>
            <a:pPr marL="342900" lvl="0" indent="-342900">
              <a:buFont typeface="Arial" panose="020B0604020202020204" pitchFamily="34" charset="0"/>
              <a:buChar char="•"/>
            </a:pPr>
            <a:endParaRPr lang="en-US" sz="2400" dirty="0">
              <a:latin typeface="Calibri" panose="020F0502020204030204" pitchFamily="34" charset="0"/>
              <a:cs typeface="Calibri" panose="020F0502020204030204" pitchFamily="34" charset="0"/>
            </a:endParaRPr>
          </a:p>
          <a:p>
            <a:pPr marL="342900" lvl="0" indent="-342900">
              <a:buFont typeface="Arial" panose="020B0604020202020204" pitchFamily="34" charset="0"/>
              <a:buChar char="•"/>
            </a:pPr>
            <a:endParaRPr lang="en-US" sz="2400" dirty="0">
              <a:latin typeface="Calibri" panose="020F0502020204030204" pitchFamily="34" charset="0"/>
              <a:cs typeface="Calibri" panose="020F0502020204030204" pitchFamily="34" charset="0"/>
            </a:endParaRPr>
          </a:p>
          <a:p>
            <a:pPr marL="457200" marR="0" lvl="1" indent="0" algn="l" defTabSz="914400" rtl="0" eaLnBrk="1" fontAlgn="auto" latinLnBrk="0" hangingPunct="1">
              <a:lnSpc>
                <a:spcPct val="110000"/>
              </a:lnSpc>
              <a:spcBef>
                <a:spcPct val="20000"/>
              </a:spcBef>
              <a:spcAft>
                <a:spcPts val="0"/>
              </a:spcAft>
              <a:buClr>
                <a:srgbClr val="FF3300"/>
              </a:buClr>
              <a:buSzPct val="100000"/>
              <a:buFontTx/>
              <a:buNone/>
              <a:tabLst>
                <a:tab pos="1257300" algn="l"/>
              </a:tabLst>
              <a:defRPr/>
            </a:pPr>
            <a:endParaRPr kumimoji="0" lang="en-US" sz="28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a:p>
            <a:pPr marL="457200" marR="0" lvl="1" indent="0" algn="l" defTabSz="914400" rtl="0" eaLnBrk="1" fontAlgn="auto" latinLnBrk="0" hangingPunct="1">
              <a:lnSpc>
                <a:spcPct val="110000"/>
              </a:lnSpc>
              <a:spcBef>
                <a:spcPct val="20000"/>
              </a:spcBef>
              <a:spcAft>
                <a:spcPts val="0"/>
              </a:spcAft>
              <a:buClr>
                <a:srgbClr val="FF3300"/>
              </a:buClr>
              <a:buSzPct val="100000"/>
              <a:buFontTx/>
              <a:buNone/>
              <a:tabLst>
                <a:tab pos="1257300" algn="l"/>
              </a:tabLst>
              <a:defRPr/>
            </a:pPr>
            <a:endParaRPr kumimoji="0" lang="en-US" sz="28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10000"/>
              </a:lnSpc>
              <a:spcBef>
                <a:spcPct val="20000"/>
              </a:spcBef>
              <a:spcAft>
                <a:spcPts val="0"/>
              </a:spcAft>
              <a:buClrTx/>
              <a:buSzPct val="100000"/>
              <a:buFontTx/>
              <a:buNone/>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endParaRPr>
          </a:p>
        </p:txBody>
      </p:sp>
      <p:sp>
        <p:nvSpPr>
          <p:cNvPr id="2" name="Rectangle 5">
            <a:extLst>
              <a:ext uri="{FF2B5EF4-FFF2-40B4-BE49-F238E27FC236}">
                <a16:creationId xmlns:a16="http://schemas.microsoft.com/office/drawing/2014/main" id="{1C3E87F7-77A4-9162-CC93-44C90A2AF175}"/>
              </a:ext>
            </a:extLst>
          </p:cNvPr>
          <p:cNvSpPr>
            <a:spLocks noChangeArrowheads="1"/>
          </p:cNvSpPr>
          <p:nvPr/>
        </p:nvSpPr>
        <p:spPr bwMode="auto">
          <a:xfrm>
            <a:off x="836762" y="1535502"/>
            <a:ext cx="10545341" cy="4692431"/>
          </a:xfrm>
          <a:prstGeom prst="rect">
            <a:avLst/>
          </a:prstGeom>
          <a:noFill/>
          <a:ln w="9525">
            <a:noFill/>
            <a:miter lim="800000"/>
            <a:headEnd/>
            <a:tailEnd/>
          </a:ln>
          <a:effectLst/>
        </p:spPr>
        <p:txBody>
          <a:bodyPr/>
          <a:lstStyle/>
          <a:p>
            <a:pPr marL="342900" lvl="0" indent="-342900">
              <a:buFont typeface="Arial" panose="020B0604020202020204" pitchFamily="34" charset="0"/>
              <a:buChar char="•"/>
            </a:pPr>
            <a:r>
              <a:rPr lang="en-US" sz="2200" b="1" dirty="0">
                <a:effectLst/>
                <a:latin typeface="Calibri" panose="020F0502020204030204" pitchFamily="34" charset="0"/>
                <a:ea typeface="DengXian" panose="02010600030101010101" pitchFamily="2" charset="-122"/>
                <a:cs typeface="Times New Roman" panose="02020603050405020304" pitchFamily="18" charset="0"/>
              </a:rPr>
              <a:t>Input</a:t>
            </a:r>
            <a:r>
              <a:rPr lang="en-US" sz="2200" dirty="0">
                <a:effectLst/>
                <a:latin typeface="Calibri" panose="020F0502020204030204" pitchFamily="34" charset="0"/>
                <a:ea typeface="DengXian" panose="02010600030101010101" pitchFamily="2" charset="-122"/>
                <a:cs typeface="Times New Roman" panose="02020603050405020304" pitchFamily="18" charset="0"/>
              </a:rPr>
              <a:t> sample sizes:</a:t>
            </a:r>
          </a:p>
          <a:p>
            <a:pPr marL="800100" lvl="1" indent="-342900">
              <a:buFont typeface="Arial" panose="020B0604020202020204" pitchFamily="34" charset="0"/>
              <a:buChar char="•"/>
            </a:pPr>
            <a:r>
              <a:rPr lang="en-US" sz="2200" dirty="0">
                <a:latin typeface="Calibri" panose="020F0502020204030204" pitchFamily="34" charset="0"/>
                <a:ea typeface="DengXian" panose="02010600030101010101" pitchFamily="2" charset="-122"/>
                <a:cs typeface="Times New Roman" panose="02020603050405020304" pitchFamily="18" charset="0"/>
              </a:rPr>
              <a:t>Associated PS and LL: the number of spatial cells sampled</a:t>
            </a:r>
          </a:p>
          <a:p>
            <a:pPr marL="800100" lvl="1" indent="-342900">
              <a:buFont typeface="Arial" panose="020B0604020202020204" pitchFamily="34" charset="0"/>
              <a:buChar char="•"/>
            </a:pPr>
            <a:r>
              <a:rPr lang="en-US" sz="2200" dirty="0">
                <a:effectLst/>
                <a:latin typeface="Calibri" panose="020F0502020204030204" pitchFamily="34" charset="0"/>
                <a:ea typeface="DengXian" panose="02010600030101010101" pitchFamily="2" charset="-122"/>
                <a:cs typeface="Times New Roman" panose="02020603050405020304" pitchFamily="18" charset="0"/>
              </a:rPr>
              <a:t>Others: 5</a:t>
            </a:r>
          </a:p>
          <a:p>
            <a:pPr marL="342900" lvl="0" indent="-342900">
              <a:buFont typeface="Arial" panose="020B0604020202020204" pitchFamily="34" charset="0"/>
              <a:buChar char="•"/>
            </a:pPr>
            <a:endParaRPr lang="en-US" sz="2200" dirty="0">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sz="2200" dirty="0">
                <a:latin typeface="Calibri" panose="020F0502020204030204" pitchFamily="34" charset="0"/>
                <a:ea typeface="DengXian" panose="02010600030101010101" pitchFamily="2" charset="-122"/>
                <a:cs typeface="Times New Roman" panose="02020603050405020304" pitchFamily="18" charset="0"/>
              </a:rPr>
              <a:t>Evaluate the impacts of two dimensions: </a:t>
            </a:r>
            <a:r>
              <a:rPr lang="en-US" sz="2200" dirty="0">
                <a:solidFill>
                  <a:srgbClr val="FF0000"/>
                </a:solidFill>
                <a:latin typeface="Calibri" panose="020F0502020204030204" pitchFamily="34" charset="0"/>
                <a:ea typeface="DengXian" panose="02010600030101010101" pitchFamily="2" charset="-122"/>
                <a:cs typeface="Times New Roman" panose="02020603050405020304" pitchFamily="18" charset="0"/>
              </a:rPr>
              <a:t>1) how to define associated PS fishery fleets</a:t>
            </a:r>
            <a:r>
              <a:rPr lang="en-US" sz="2200" dirty="0">
                <a:latin typeface="Calibri" panose="020F0502020204030204" pitchFamily="34" charset="0"/>
                <a:ea typeface="DengXian" panose="02010600030101010101" pitchFamily="2" charset="-122"/>
                <a:cs typeface="Times New Roman" panose="02020603050405020304" pitchFamily="18" charset="0"/>
              </a:rPr>
              <a:t> and </a:t>
            </a:r>
            <a:r>
              <a:rPr lang="en-US" sz="2200" dirty="0">
                <a:solidFill>
                  <a:srgbClr val="0070C0"/>
                </a:solidFill>
                <a:latin typeface="Calibri" panose="020F0502020204030204" pitchFamily="34" charset="0"/>
                <a:ea typeface="DengXian" panose="02010600030101010101" pitchFamily="2" charset="-122"/>
                <a:cs typeface="Times New Roman" panose="02020603050405020304" pitchFamily="18" charset="0"/>
              </a:rPr>
              <a:t>2) how to weight fishery length compositions</a:t>
            </a:r>
            <a:r>
              <a:rPr lang="en-US" sz="2200" dirty="0">
                <a:latin typeface="Calibri" panose="020F0502020204030204" pitchFamily="34" charset="0"/>
                <a:ea typeface="DengXian" panose="02010600030101010101" pitchFamily="2" charset="-122"/>
                <a:cs typeface="Times New Roman" panose="02020603050405020304" pitchFamily="18" charset="0"/>
              </a:rPr>
              <a:t> on model performance</a:t>
            </a:r>
          </a:p>
          <a:p>
            <a:pPr marL="342900" lvl="0" indent="-342900">
              <a:buFont typeface="Arial" panose="020B0604020202020204" pitchFamily="34" charset="0"/>
              <a:buChar char="•"/>
            </a:pPr>
            <a:endParaRPr lang="en-US" sz="2400" dirty="0">
              <a:latin typeface="Calibri" panose="020F0502020204030204" pitchFamily="34" charset="0"/>
              <a:cs typeface="Calibri" panose="020F0502020204030204" pitchFamily="34" charset="0"/>
            </a:endParaRPr>
          </a:p>
          <a:p>
            <a:pPr marL="457200" marR="0" lvl="1" indent="0" algn="l" defTabSz="914400" rtl="0" eaLnBrk="1" fontAlgn="auto" latinLnBrk="0" hangingPunct="1">
              <a:lnSpc>
                <a:spcPct val="110000"/>
              </a:lnSpc>
              <a:spcBef>
                <a:spcPct val="20000"/>
              </a:spcBef>
              <a:spcAft>
                <a:spcPts val="0"/>
              </a:spcAft>
              <a:buClr>
                <a:srgbClr val="FF3300"/>
              </a:buClr>
              <a:buSzPct val="100000"/>
              <a:buFontTx/>
              <a:buNone/>
              <a:tabLst>
                <a:tab pos="1257300" algn="l"/>
              </a:tabLst>
              <a:defRPr/>
            </a:pPr>
            <a:endParaRPr kumimoji="0" lang="en-US" sz="28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a:p>
            <a:pPr marL="457200" marR="0" lvl="1" indent="0" algn="l" defTabSz="914400" rtl="0" eaLnBrk="1" fontAlgn="auto" latinLnBrk="0" hangingPunct="1">
              <a:lnSpc>
                <a:spcPct val="110000"/>
              </a:lnSpc>
              <a:spcBef>
                <a:spcPct val="20000"/>
              </a:spcBef>
              <a:spcAft>
                <a:spcPts val="0"/>
              </a:spcAft>
              <a:buClr>
                <a:srgbClr val="FF3300"/>
              </a:buClr>
              <a:buSzPct val="100000"/>
              <a:buFontTx/>
              <a:buNone/>
              <a:tabLst>
                <a:tab pos="1257300" algn="l"/>
              </a:tabLst>
              <a:defRPr/>
            </a:pPr>
            <a:endParaRPr kumimoji="0" lang="en-US" sz="28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10000"/>
              </a:lnSpc>
              <a:spcBef>
                <a:spcPct val="20000"/>
              </a:spcBef>
              <a:spcAft>
                <a:spcPts val="0"/>
              </a:spcAft>
              <a:buClrTx/>
              <a:buSzPct val="100000"/>
              <a:buFontTx/>
              <a:buNone/>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endParaRPr>
          </a:p>
        </p:txBody>
      </p:sp>
      <p:graphicFrame>
        <p:nvGraphicFramePr>
          <p:cNvPr id="3" name="Table 8">
            <a:extLst>
              <a:ext uri="{FF2B5EF4-FFF2-40B4-BE49-F238E27FC236}">
                <a16:creationId xmlns:a16="http://schemas.microsoft.com/office/drawing/2014/main" id="{33A6B8E8-3304-537B-3127-927DDBF21371}"/>
              </a:ext>
            </a:extLst>
          </p:cNvPr>
          <p:cNvGraphicFramePr>
            <a:graphicFrameLocks noGrp="1"/>
          </p:cNvGraphicFramePr>
          <p:nvPr>
            <p:extLst>
              <p:ext uri="{D42A27DB-BD31-4B8C-83A1-F6EECF244321}">
                <p14:modId xmlns:p14="http://schemas.microsoft.com/office/powerpoint/2010/main" val="3838754781"/>
              </p:ext>
            </p:extLst>
          </p:nvPr>
        </p:nvGraphicFramePr>
        <p:xfrm>
          <a:off x="1240159" y="4219215"/>
          <a:ext cx="9790058" cy="1508760"/>
        </p:xfrm>
        <a:graphic>
          <a:graphicData uri="http://schemas.openxmlformats.org/drawingml/2006/table">
            <a:tbl>
              <a:tblPr firstRow="1" bandRow="1">
                <a:tableStyleId>{5940675A-B579-460E-94D1-54222C63F5DA}</a:tableStyleId>
              </a:tblPr>
              <a:tblGrid>
                <a:gridCol w="2813630">
                  <a:extLst>
                    <a:ext uri="{9D8B030D-6E8A-4147-A177-3AD203B41FA5}">
                      <a16:colId xmlns:a16="http://schemas.microsoft.com/office/drawing/2014/main" val="881865349"/>
                    </a:ext>
                  </a:extLst>
                </a:gridCol>
                <a:gridCol w="2414905">
                  <a:extLst>
                    <a:ext uri="{9D8B030D-6E8A-4147-A177-3AD203B41FA5}">
                      <a16:colId xmlns:a16="http://schemas.microsoft.com/office/drawing/2014/main" val="2915647777"/>
                    </a:ext>
                  </a:extLst>
                </a:gridCol>
                <a:gridCol w="2267268">
                  <a:extLst>
                    <a:ext uri="{9D8B030D-6E8A-4147-A177-3AD203B41FA5}">
                      <a16:colId xmlns:a16="http://schemas.microsoft.com/office/drawing/2014/main" val="590625607"/>
                    </a:ext>
                  </a:extLst>
                </a:gridCol>
                <a:gridCol w="2294255">
                  <a:extLst>
                    <a:ext uri="{9D8B030D-6E8A-4147-A177-3AD203B41FA5}">
                      <a16:colId xmlns:a16="http://schemas.microsoft.com/office/drawing/2014/main" val="4179278214"/>
                    </a:ext>
                  </a:extLst>
                </a:gridCol>
              </a:tblGrid>
              <a:tr h="370840">
                <a:tc>
                  <a:txBody>
                    <a:bodyPr/>
                    <a:lstStyle/>
                    <a:p>
                      <a:pPr algn="l"/>
                      <a:endParaRPr lang="en-US" dirty="0"/>
                    </a:p>
                  </a:txBody>
                  <a:tcPr/>
                </a:tc>
                <a:tc>
                  <a:txBody>
                    <a:bodyPr/>
                    <a:lstStyle/>
                    <a:p>
                      <a:pPr algn="l"/>
                      <a:r>
                        <a:rPr lang="en-US" dirty="0">
                          <a:solidFill>
                            <a:srgbClr val="FF0000"/>
                          </a:solidFill>
                        </a:rPr>
                        <a:t>One fishery per gear/set type</a:t>
                      </a:r>
                    </a:p>
                  </a:txBody>
                  <a:tcPr/>
                </a:tc>
                <a:tc>
                  <a:txBody>
                    <a:bodyPr/>
                    <a:lstStyle/>
                    <a:p>
                      <a:pPr algn="l"/>
                      <a:r>
                        <a:rPr lang="en-US" dirty="0">
                          <a:solidFill>
                            <a:srgbClr val="FF0000"/>
                          </a:solidFill>
                        </a:rPr>
                        <a:t>Three region-specific fleets</a:t>
                      </a:r>
                    </a:p>
                    <a:p>
                      <a:pPr algn="l"/>
                      <a:r>
                        <a:rPr lang="en-US" dirty="0">
                          <a:solidFill>
                            <a:srgbClr val="FF0000"/>
                          </a:solidFill>
                        </a:rPr>
                        <a:t>(regions 1, 2, and 4)</a:t>
                      </a:r>
                    </a:p>
                  </a:txBody>
                  <a:tcPr/>
                </a:tc>
                <a:tc>
                  <a:txBody>
                    <a:bodyPr/>
                    <a:lstStyle/>
                    <a:p>
                      <a:pPr algn="l"/>
                      <a:r>
                        <a:rPr lang="en-US" dirty="0">
                          <a:solidFill>
                            <a:srgbClr val="FF0000"/>
                          </a:solidFill>
                        </a:rPr>
                        <a:t>Three regression-tree fleets</a:t>
                      </a:r>
                    </a:p>
                  </a:txBody>
                  <a:tcPr/>
                </a:tc>
                <a:extLst>
                  <a:ext uri="{0D108BD9-81ED-4DB2-BD59-A6C34878D82A}">
                    <a16:rowId xmlns:a16="http://schemas.microsoft.com/office/drawing/2014/main" val="60104608"/>
                  </a:ext>
                </a:extLst>
              </a:tr>
              <a:tr h="370840">
                <a:tc>
                  <a:txBody>
                    <a:bodyPr/>
                    <a:lstStyle/>
                    <a:p>
                      <a:pPr algn="l"/>
                      <a:r>
                        <a:rPr lang="en-US" sz="1350" kern="1200" dirty="0">
                          <a:solidFill>
                            <a:srgbClr val="0070C0"/>
                          </a:solidFill>
                          <a:latin typeface="+mn-lt"/>
                          <a:ea typeface="+mn-ea"/>
                          <a:cs typeface="+mn-cs"/>
                        </a:rPr>
                        <a:t>Fishery length comps for associated PS are sample weighted</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dirty="0"/>
                        <a:t>Model </a:t>
                      </a:r>
                      <a:r>
                        <a:rPr lang="en-US" sz="1350" kern="1200" dirty="0">
                          <a:solidFill>
                            <a:srgbClr val="0070C0"/>
                          </a:solidFill>
                          <a:latin typeface="+mn-lt"/>
                          <a:ea typeface="+mn-ea"/>
                          <a:cs typeface="+mn-cs"/>
                        </a:rPr>
                        <a:t>sample</a:t>
                      </a:r>
                      <a:r>
                        <a:rPr lang="en-US" dirty="0"/>
                        <a:t>-</a:t>
                      </a:r>
                      <a:r>
                        <a:rPr lang="en-US" sz="1350" kern="1200" dirty="0">
                          <a:solidFill>
                            <a:srgbClr val="FF0000"/>
                          </a:solidFill>
                          <a:latin typeface="+mn-lt"/>
                          <a:ea typeface="+mn-ea"/>
                          <a:cs typeface="+mn-cs"/>
                        </a:rPr>
                        <a:t>one</a:t>
                      </a:r>
                    </a:p>
                  </a:txBody>
                  <a:tcPr/>
                </a:tc>
                <a:tc>
                  <a:txBody>
                    <a:bodyPr/>
                    <a:lstStyle/>
                    <a:p>
                      <a:pPr algn="l"/>
                      <a:r>
                        <a:rPr lang="en-US" dirty="0"/>
                        <a:t>Model </a:t>
                      </a:r>
                      <a:r>
                        <a:rPr lang="en-US" dirty="0">
                          <a:solidFill>
                            <a:srgbClr val="0070C0"/>
                          </a:solidFill>
                        </a:rPr>
                        <a:t>sample</a:t>
                      </a:r>
                      <a:r>
                        <a:rPr lang="en-US" dirty="0"/>
                        <a:t>-</a:t>
                      </a:r>
                      <a:r>
                        <a:rPr lang="en-US" sz="1350" kern="1200" dirty="0">
                          <a:solidFill>
                            <a:srgbClr val="FF0000"/>
                          </a:solidFill>
                          <a:latin typeface="+mn-lt"/>
                          <a:ea typeface="+mn-ea"/>
                          <a:cs typeface="+mn-cs"/>
                        </a:rPr>
                        <a:t>region</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dirty="0"/>
                        <a:t>Model </a:t>
                      </a:r>
                      <a:r>
                        <a:rPr lang="en-US" sz="1350" kern="1200" dirty="0">
                          <a:solidFill>
                            <a:srgbClr val="0070C0"/>
                          </a:solidFill>
                          <a:latin typeface="+mn-lt"/>
                          <a:ea typeface="+mn-ea"/>
                          <a:cs typeface="+mn-cs"/>
                        </a:rPr>
                        <a:t>sample</a:t>
                      </a:r>
                      <a:r>
                        <a:rPr lang="en-US" dirty="0"/>
                        <a:t>-</a:t>
                      </a:r>
                      <a:r>
                        <a:rPr lang="en-US" sz="1350" kern="1200" dirty="0">
                          <a:solidFill>
                            <a:srgbClr val="FF0000"/>
                          </a:solidFill>
                          <a:latin typeface="+mn-lt"/>
                          <a:ea typeface="+mn-ea"/>
                          <a:cs typeface="+mn-cs"/>
                        </a:rPr>
                        <a:t>tree</a:t>
                      </a:r>
                    </a:p>
                  </a:txBody>
                  <a:tcPr/>
                </a:tc>
                <a:extLst>
                  <a:ext uri="{0D108BD9-81ED-4DB2-BD59-A6C34878D82A}">
                    <a16:rowId xmlns:a16="http://schemas.microsoft.com/office/drawing/2014/main" val="999547151"/>
                  </a:ext>
                </a:extLst>
              </a:tr>
              <a:tr h="37084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dirty="0">
                          <a:solidFill>
                            <a:srgbClr val="0070C0"/>
                          </a:solidFill>
                        </a:rPr>
                        <a:t>Fishery length comps for associated PS are catch weighted</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dirty="0"/>
                        <a:t>Model </a:t>
                      </a:r>
                      <a:r>
                        <a:rPr lang="en-US" sz="1350" kern="1200" dirty="0">
                          <a:solidFill>
                            <a:srgbClr val="0070C0"/>
                          </a:solidFill>
                          <a:latin typeface="+mn-lt"/>
                          <a:ea typeface="+mn-ea"/>
                          <a:cs typeface="+mn-cs"/>
                        </a:rPr>
                        <a:t>catch</a:t>
                      </a:r>
                      <a:r>
                        <a:rPr lang="en-US" dirty="0"/>
                        <a:t>-</a:t>
                      </a:r>
                      <a:r>
                        <a:rPr lang="en-US" sz="1350" kern="1200" dirty="0">
                          <a:solidFill>
                            <a:srgbClr val="FF0000"/>
                          </a:solidFill>
                          <a:latin typeface="+mn-lt"/>
                          <a:ea typeface="+mn-ea"/>
                          <a:cs typeface="+mn-cs"/>
                        </a:rPr>
                        <a:t>one</a:t>
                      </a:r>
                    </a:p>
                  </a:txBody>
                  <a:tcPr/>
                </a:tc>
                <a:tc>
                  <a:txBody>
                    <a:bodyPr/>
                    <a:lstStyle/>
                    <a:p>
                      <a:pPr algn="l"/>
                      <a:r>
                        <a:rPr lang="en-US" dirty="0"/>
                        <a:t>Model </a:t>
                      </a:r>
                      <a:r>
                        <a:rPr lang="en-US" sz="1350" kern="1200" dirty="0">
                          <a:solidFill>
                            <a:srgbClr val="0070C0"/>
                          </a:solidFill>
                          <a:latin typeface="+mn-lt"/>
                          <a:ea typeface="+mn-ea"/>
                          <a:cs typeface="+mn-cs"/>
                        </a:rPr>
                        <a:t>catch</a:t>
                      </a:r>
                      <a:r>
                        <a:rPr lang="en-US" dirty="0"/>
                        <a:t>-</a:t>
                      </a:r>
                      <a:r>
                        <a:rPr lang="en-US" sz="1350" kern="1200" dirty="0">
                          <a:solidFill>
                            <a:srgbClr val="FF0000"/>
                          </a:solidFill>
                          <a:latin typeface="+mn-lt"/>
                          <a:ea typeface="+mn-ea"/>
                          <a:cs typeface="+mn-cs"/>
                        </a:rPr>
                        <a:t>region</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dirty="0"/>
                        <a:t>Model </a:t>
                      </a:r>
                      <a:r>
                        <a:rPr lang="en-US" sz="1350" kern="1200" dirty="0">
                          <a:solidFill>
                            <a:srgbClr val="0070C0"/>
                          </a:solidFill>
                          <a:latin typeface="+mn-lt"/>
                          <a:ea typeface="+mn-ea"/>
                          <a:cs typeface="+mn-cs"/>
                        </a:rPr>
                        <a:t>catch</a:t>
                      </a:r>
                      <a:r>
                        <a:rPr lang="en-US" dirty="0"/>
                        <a:t>-</a:t>
                      </a:r>
                      <a:r>
                        <a:rPr lang="en-US" sz="1350" kern="1200" dirty="0">
                          <a:solidFill>
                            <a:srgbClr val="FF0000"/>
                          </a:solidFill>
                          <a:latin typeface="+mn-lt"/>
                          <a:ea typeface="+mn-ea"/>
                          <a:cs typeface="+mn-cs"/>
                        </a:rPr>
                        <a:t>tree</a:t>
                      </a:r>
                    </a:p>
                  </a:txBody>
                  <a:tcPr/>
                </a:tc>
                <a:extLst>
                  <a:ext uri="{0D108BD9-81ED-4DB2-BD59-A6C34878D82A}">
                    <a16:rowId xmlns:a16="http://schemas.microsoft.com/office/drawing/2014/main" val="3662825060"/>
                  </a:ext>
                </a:extLst>
              </a:tr>
            </a:tbl>
          </a:graphicData>
        </a:graphic>
      </p:graphicFrame>
    </p:spTree>
    <p:extLst>
      <p:ext uri="{BB962C8B-B14F-4D97-AF65-F5344CB8AC3E}">
        <p14:creationId xmlns:p14="http://schemas.microsoft.com/office/powerpoint/2010/main" val="4070684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9BABABE7-C76C-4B24-8648-F8A83AB78F07}"/>
              </a:ext>
            </a:extLst>
          </p:cNvPr>
          <p:cNvGrpSpPr/>
          <p:nvPr/>
        </p:nvGrpSpPr>
        <p:grpSpPr>
          <a:xfrm>
            <a:off x="0" y="-408"/>
            <a:ext cx="12192001" cy="906463"/>
            <a:chOff x="1" y="204721"/>
            <a:chExt cx="9144001" cy="906463"/>
          </a:xfrm>
        </p:grpSpPr>
        <p:sp>
          <p:nvSpPr>
            <p:cNvPr id="7" name="Rectangle 20">
              <a:extLst>
                <a:ext uri="{FF2B5EF4-FFF2-40B4-BE49-F238E27FC236}">
                  <a16:creationId xmlns:a16="http://schemas.microsoft.com/office/drawing/2014/main" id="{7020517C-7CC4-4C37-BA1D-BF0FC23AC5F9}"/>
                </a:ext>
              </a:extLst>
            </p:cNvPr>
            <p:cNvSpPr>
              <a:spLocks noChangeArrowheads="1"/>
            </p:cNvSpPr>
            <p:nvPr/>
          </p:nvSpPr>
          <p:spPr bwMode="auto">
            <a:xfrm rot="16200000">
              <a:off x="4118769" y="-3914047"/>
              <a:ext cx="906463" cy="9144000"/>
            </a:xfrm>
            <a:prstGeom prst="rect">
              <a:avLst/>
            </a:prstGeom>
            <a:blipFill dpi="0" rotWithShape="1">
              <a:blip r:embed="rId2"/>
              <a:srcRect/>
              <a:stretch>
                <a:fillRect/>
              </a:stretch>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5" name="Subtitle 2">
              <a:extLst>
                <a:ext uri="{FF2B5EF4-FFF2-40B4-BE49-F238E27FC236}">
                  <a16:creationId xmlns:a16="http://schemas.microsoft.com/office/drawing/2014/main" id="{35F52242-FEF6-4773-9339-74D259B846A3}"/>
                </a:ext>
              </a:extLst>
            </p:cNvPr>
            <p:cNvSpPr txBox="1">
              <a:spLocks/>
            </p:cNvSpPr>
            <p:nvPr/>
          </p:nvSpPr>
          <p:spPr>
            <a:xfrm>
              <a:off x="2" y="282635"/>
              <a:ext cx="9144000" cy="750637"/>
            </a:xfrm>
            <a:prstGeom prst="rect">
              <a:avLst/>
            </a:prstGeom>
            <a:noFill/>
            <a:effectLst/>
          </p:spPr>
          <p:txBody>
            <a:bodyPr vert="horz" lIns="91440" tIns="45720" rIns="91440" bIns="45720" rtlCol="0" anchor="ctr">
              <a:normAutofit fontScale="92500"/>
            </a:bodyPr>
            <a:lstStyle>
              <a:lvl1pPr marL="205740" indent="-171450" algn="l" defTabSz="685800" rtl="0" eaLnBrk="1" latinLnBrk="0" hangingPunct="1">
                <a:lnSpc>
                  <a:spcPct val="90000"/>
                </a:lnSpc>
                <a:spcBef>
                  <a:spcPts val="1350"/>
                </a:spcBef>
                <a:buSzPct val="100000"/>
                <a:buFont typeface="Arial" pitchFamily="34" charset="0"/>
                <a:buChar char="•"/>
                <a:defRPr sz="1500" kern="1200">
                  <a:solidFill>
                    <a:schemeClr val="accent2">
                      <a:lumMod val="75000"/>
                    </a:schemeClr>
                  </a:solidFill>
                  <a:latin typeface="+mn-lt"/>
                  <a:ea typeface="+mn-ea"/>
                  <a:cs typeface="+mn-cs"/>
                </a:defRPr>
              </a:lvl1pPr>
              <a:lvl2pPr marL="411480" indent="-171450" algn="l" defTabSz="685800" rtl="0" eaLnBrk="1" latinLnBrk="0" hangingPunct="1">
                <a:lnSpc>
                  <a:spcPct val="90000"/>
                </a:lnSpc>
                <a:spcBef>
                  <a:spcPts val="750"/>
                </a:spcBef>
                <a:buSzPct val="100000"/>
                <a:buFont typeface="Arial" pitchFamily="34" charset="0"/>
                <a:buChar char="•"/>
                <a:defRPr sz="1350" kern="1200">
                  <a:solidFill>
                    <a:schemeClr val="accent2">
                      <a:lumMod val="75000"/>
                    </a:schemeClr>
                  </a:solidFill>
                  <a:latin typeface="+mn-lt"/>
                  <a:ea typeface="+mn-ea"/>
                  <a:cs typeface="+mn-cs"/>
                </a:defRPr>
              </a:lvl2pPr>
              <a:lvl3pPr marL="617220" indent="-171450" algn="l" defTabSz="685800" rtl="0" eaLnBrk="1" latinLnBrk="0" hangingPunct="1">
                <a:lnSpc>
                  <a:spcPct val="90000"/>
                </a:lnSpc>
                <a:spcBef>
                  <a:spcPts val="600"/>
                </a:spcBef>
                <a:buSzPct val="100000"/>
                <a:buFont typeface="Arial" pitchFamily="34" charset="0"/>
                <a:buChar char="•"/>
                <a:defRPr sz="1200" kern="1200">
                  <a:solidFill>
                    <a:schemeClr val="accent2">
                      <a:lumMod val="75000"/>
                    </a:schemeClr>
                  </a:solidFill>
                  <a:latin typeface="+mn-lt"/>
                  <a:ea typeface="+mn-ea"/>
                  <a:cs typeface="+mn-cs"/>
                </a:defRPr>
              </a:lvl3pPr>
              <a:lvl4pPr marL="822960" indent="-171450" algn="l" defTabSz="685800" rtl="0" eaLnBrk="1" latinLnBrk="0" hangingPunct="1">
                <a:lnSpc>
                  <a:spcPct val="90000"/>
                </a:lnSpc>
                <a:spcBef>
                  <a:spcPts val="600"/>
                </a:spcBef>
                <a:buSzPct val="100000"/>
                <a:buFont typeface="Arial" pitchFamily="34" charset="0"/>
                <a:buChar char="•"/>
                <a:defRPr sz="1050" kern="1200">
                  <a:solidFill>
                    <a:schemeClr val="accent2">
                      <a:lumMod val="75000"/>
                    </a:schemeClr>
                  </a:solidFill>
                  <a:latin typeface="+mn-lt"/>
                  <a:ea typeface="+mn-ea"/>
                  <a:cs typeface="+mn-cs"/>
                </a:defRPr>
              </a:lvl4pPr>
              <a:lvl5pPr marL="1028700" indent="-171450" algn="l" defTabSz="685800" rtl="0" eaLnBrk="1" latinLnBrk="0" hangingPunct="1">
                <a:lnSpc>
                  <a:spcPct val="90000"/>
                </a:lnSpc>
                <a:spcBef>
                  <a:spcPts val="600"/>
                </a:spcBef>
                <a:buSzPct val="100000"/>
                <a:buFont typeface="Arial" pitchFamily="34" charset="0"/>
                <a:buChar char="•"/>
                <a:defRPr sz="1050" kern="1200">
                  <a:solidFill>
                    <a:schemeClr val="accent2">
                      <a:lumMod val="75000"/>
                    </a:schemeClr>
                  </a:solidFill>
                  <a:latin typeface="+mn-lt"/>
                  <a:ea typeface="+mn-ea"/>
                  <a:cs typeface="+mn-cs"/>
                </a:defRPr>
              </a:lvl5pPr>
              <a:lvl6pPr marL="1234440" indent="-171450" algn="l" defTabSz="685800" rtl="0" eaLnBrk="1" latinLnBrk="0" hangingPunct="1">
                <a:lnSpc>
                  <a:spcPct val="90000"/>
                </a:lnSpc>
                <a:spcBef>
                  <a:spcPts val="600"/>
                </a:spcBef>
                <a:buSzPct val="100000"/>
                <a:buFont typeface="Arial" pitchFamily="34" charset="0"/>
                <a:buChar char="•"/>
                <a:defRPr sz="1050" kern="1200">
                  <a:solidFill>
                    <a:schemeClr val="accent2">
                      <a:lumMod val="75000"/>
                    </a:schemeClr>
                  </a:solidFill>
                  <a:latin typeface="+mn-lt"/>
                  <a:ea typeface="+mn-ea"/>
                  <a:cs typeface="+mn-cs"/>
                </a:defRPr>
              </a:lvl6pPr>
              <a:lvl7pPr marL="1440180" indent="-171450" algn="l" defTabSz="685800" rtl="0" eaLnBrk="1" latinLnBrk="0" hangingPunct="1">
                <a:lnSpc>
                  <a:spcPct val="90000"/>
                </a:lnSpc>
                <a:spcBef>
                  <a:spcPts val="600"/>
                </a:spcBef>
                <a:buSzPct val="100000"/>
                <a:buFont typeface="Arial" pitchFamily="34" charset="0"/>
                <a:buChar char="•"/>
                <a:defRPr sz="1050" kern="1200">
                  <a:solidFill>
                    <a:schemeClr val="accent2">
                      <a:lumMod val="75000"/>
                    </a:schemeClr>
                  </a:solidFill>
                  <a:latin typeface="+mn-lt"/>
                  <a:ea typeface="+mn-ea"/>
                  <a:cs typeface="+mn-cs"/>
                </a:defRPr>
              </a:lvl7pPr>
              <a:lvl8pPr marL="1645920" indent="-171450" algn="l" defTabSz="685800" rtl="0" eaLnBrk="1" latinLnBrk="0" hangingPunct="1">
                <a:lnSpc>
                  <a:spcPct val="90000"/>
                </a:lnSpc>
                <a:spcBef>
                  <a:spcPts val="600"/>
                </a:spcBef>
                <a:buSzPct val="100000"/>
                <a:buFont typeface="Arial" pitchFamily="34" charset="0"/>
                <a:buChar char="•"/>
                <a:defRPr sz="1050" kern="1200">
                  <a:solidFill>
                    <a:schemeClr val="accent2">
                      <a:lumMod val="75000"/>
                    </a:schemeClr>
                  </a:solidFill>
                  <a:latin typeface="+mn-lt"/>
                  <a:ea typeface="+mn-ea"/>
                  <a:cs typeface="+mn-cs"/>
                </a:defRPr>
              </a:lvl8pPr>
              <a:lvl9pPr marL="1851660" indent="-171450" algn="l" defTabSz="685800" rtl="0" eaLnBrk="1" latinLnBrk="0" hangingPunct="1">
                <a:lnSpc>
                  <a:spcPct val="90000"/>
                </a:lnSpc>
                <a:spcBef>
                  <a:spcPts val="600"/>
                </a:spcBef>
                <a:buSzPct val="100000"/>
                <a:buFont typeface="Arial" pitchFamily="34" charset="0"/>
                <a:buChar char="•"/>
                <a:defRPr sz="1050" kern="1200">
                  <a:solidFill>
                    <a:schemeClr val="accent2">
                      <a:lumMod val="75000"/>
                    </a:schemeClr>
                  </a:solidFill>
                  <a:latin typeface="+mn-lt"/>
                  <a:ea typeface="+mn-ea"/>
                  <a:cs typeface="+mn-cs"/>
                </a:defRPr>
              </a:lvl9pPr>
            </a:lstStyle>
            <a:p>
              <a:pPr>
                <a:spcBef>
                  <a:spcPct val="50000"/>
                </a:spcBef>
                <a:buNone/>
              </a:pPr>
              <a:r>
                <a:rPr lang="en-US" sz="4400" dirty="0">
                  <a:solidFill>
                    <a:schemeClr val="bg1"/>
                  </a:solidFill>
                  <a:latin typeface="Calibri" panose="020F0502020204030204" pitchFamily="34" charset="0"/>
                </a:rPr>
                <a:t>Data: fishery fleets (region-specific vs. regression-tree)</a:t>
              </a:r>
            </a:p>
          </p:txBody>
        </p:sp>
      </p:grpSp>
      <p:pic>
        <p:nvPicPr>
          <p:cNvPr id="6" name="Picture 5">
            <a:extLst>
              <a:ext uri="{FF2B5EF4-FFF2-40B4-BE49-F238E27FC236}">
                <a16:creationId xmlns:a16="http://schemas.microsoft.com/office/drawing/2014/main" id="{0BCA88B9-9772-491A-BDF7-81A7B2F7576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86363" y="6153150"/>
            <a:ext cx="754956" cy="583626"/>
          </a:xfrm>
          <a:prstGeom prst="rect">
            <a:avLst/>
          </a:prstGeom>
          <a:effectLst>
            <a:outerShdw blurRad="50800" dist="38100" dir="2700000" algn="tl" rotWithShape="0">
              <a:prstClr val="black">
                <a:alpha val="40000"/>
              </a:prstClr>
            </a:outerShdw>
          </a:effectLst>
        </p:spPr>
      </p:pic>
      <p:cxnSp>
        <p:nvCxnSpPr>
          <p:cNvPr id="12" name="Straight Connector 11">
            <a:extLst>
              <a:ext uri="{FF2B5EF4-FFF2-40B4-BE49-F238E27FC236}">
                <a16:creationId xmlns:a16="http://schemas.microsoft.com/office/drawing/2014/main" id="{B01CB240-2CCE-4147-BD1B-66A5C3239051}"/>
              </a:ext>
            </a:extLst>
          </p:cNvPr>
          <p:cNvCxnSpPr>
            <a:cxnSpLocks/>
          </p:cNvCxnSpPr>
          <p:nvPr/>
        </p:nvCxnSpPr>
        <p:spPr>
          <a:xfrm>
            <a:off x="-1" y="906056"/>
            <a:ext cx="12192001" cy="0"/>
          </a:xfrm>
          <a:prstGeom prst="line">
            <a:avLst/>
          </a:prstGeom>
          <a:ln w="53975">
            <a:solidFill>
              <a:srgbClr val="FFC000"/>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DCCDB089-0F25-C7F6-2D1C-121E7B209FF3}"/>
              </a:ext>
            </a:extLst>
          </p:cNvPr>
          <p:cNvPicPr>
            <a:picLocks noChangeAspect="1"/>
          </p:cNvPicPr>
          <p:nvPr/>
        </p:nvPicPr>
        <p:blipFill rotWithShape="1">
          <a:blip r:embed="rId4"/>
          <a:srcRect r="48711"/>
          <a:stretch/>
        </p:blipFill>
        <p:spPr>
          <a:xfrm>
            <a:off x="250881" y="2616915"/>
            <a:ext cx="3746727" cy="3335029"/>
          </a:xfrm>
          <a:prstGeom prst="rect">
            <a:avLst/>
          </a:prstGeom>
        </p:spPr>
      </p:pic>
      <p:pic>
        <p:nvPicPr>
          <p:cNvPr id="9" name="Picture 8" descr="Chart&#10;&#10;Description automatically generated">
            <a:extLst>
              <a:ext uri="{FF2B5EF4-FFF2-40B4-BE49-F238E27FC236}">
                <a16:creationId xmlns:a16="http://schemas.microsoft.com/office/drawing/2014/main" id="{BA389FBD-92AE-D4AE-7B88-29944A91A9DD}"/>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019037" y="2782852"/>
            <a:ext cx="4397665" cy="3382768"/>
          </a:xfrm>
          <a:prstGeom prst="rect">
            <a:avLst/>
          </a:prstGeom>
          <a:noFill/>
          <a:ln>
            <a:noFill/>
          </a:ln>
        </p:spPr>
      </p:pic>
      <p:sp>
        <p:nvSpPr>
          <p:cNvPr id="11" name="TextBox 10">
            <a:extLst>
              <a:ext uri="{FF2B5EF4-FFF2-40B4-BE49-F238E27FC236}">
                <a16:creationId xmlns:a16="http://schemas.microsoft.com/office/drawing/2014/main" id="{17D452DE-F717-2103-4391-50039E3CDD35}"/>
              </a:ext>
            </a:extLst>
          </p:cNvPr>
          <p:cNvSpPr txBox="1"/>
          <p:nvPr/>
        </p:nvSpPr>
        <p:spPr>
          <a:xfrm>
            <a:off x="536983" y="1970584"/>
            <a:ext cx="3174521" cy="646331"/>
          </a:xfrm>
          <a:prstGeom prst="rect">
            <a:avLst/>
          </a:prstGeom>
          <a:noFill/>
        </p:spPr>
        <p:txBody>
          <a:bodyPr wrap="square" rtlCol="0">
            <a:spAutoFit/>
          </a:bodyPr>
          <a:lstStyle/>
          <a:p>
            <a:r>
              <a:rPr lang="en-US" dirty="0"/>
              <a:t>Default associated PS fishery definition (R1, R2, and R4)</a:t>
            </a:r>
          </a:p>
        </p:txBody>
      </p:sp>
      <p:sp>
        <p:nvSpPr>
          <p:cNvPr id="13" name="TextBox 12">
            <a:extLst>
              <a:ext uri="{FF2B5EF4-FFF2-40B4-BE49-F238E27FC236}">
                <a16:creationId xmlns:a16="http://schemas.microsoft.com/office/drawing/2014/main" id="{3E6C1976-E14C-D154-2C2F-2B8D43213940}"/>
              </a:ext>
            </a:extLst>
          </p:cNvPr>
          <p:cNvSpPr txBox="1"/>
          <p:nvPr/>
        </p:nvSpPr>
        <p:spPr>
          <a:xfrm>
            <a:off x="4739485" y="1970584"/>
            <a:ext cx="3174521" cy="646331"/>
          </a:xfrm>
          <a:prstGeom prst="rect">
            <a:avLst/>
          </a:prstGeom>
          <a:noFill/>
        </p:spPr>
        <p:txBody>
          <a:bodyPr wrap="square" rtlCol="0">
            <a:spAutoFit/>
          </a:bodyPr>
          <a:lstStyle/>
          <a:p>
            <a:r>
              <a:rPr lang="en-US" dirty="0"/>
              <a:t>Regression tree-defined associated PS fisheries </a:t>
            </a:r>
          </a:p>
        </p:txBody>
      </p:sp>
      <p:pic>
        <p:nvPicPr>
          <p:cNvPr id="10" name="Picture 9">
            <a:extLst>
              <a:ext uri="{FF2B5EF4-FFF2-40B4-BE49-F238E27FC236}">
                <a16:creationId xmlns:a16="http://schemas.microsoft.com/office/drawing/2014/main" id="{54E8369A-CD11-140E-07EE-C072F2AF6D2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16702" y="2571395"/>
            <a:ext cx="3581754" cy="3581754"/>
          </a:xfrm>
          <a:prstGeom prst="rect">
            <a:avLst/>
          </a:prstGeom>
        </p:spPr>
      </p:pic>
      <p:cxnSp>
        <p:nvCxnSpPr>
          <p:cNvPr id="15" name="Straight Connector 14">
            <a:extLst>
              <a:ext uri="{FF2B5EF4-FFF2-40B4-BE49-F238E27FC236}">
                <a16:creationId xmlns:a16="http://schemas.microsoft.com/office/drawing/2014/main" id="{579017A2-5552-4816-B4A6-AABEF8C149E0}"/>
              </a:ext>
            </a:extLst>
          </p:cNvPr>
          <p:cNvCxnSpPr/>
          <p:nvPr/>
        </p:nvCxnSpPr>
        <p:spPr>
          <a:xfrm>
            <a:off x="3967548" y="983969"/>
            <a:ext cx="42863" cy="5874031"/>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B1731A14-0064-DC9A-B499-C8BC578B73CA}"/>
              </a:ext>
            </a:extLst>
          </p:cNvPr>
          <p:cNvSpPr txBox="1"/>
          <p:nvPr/>
        </p:nvSpPr>
        <p:spPr>
          <a:xfrm>
            <a:off x="8595494" y="1647418"/>
            <a:ext cx="3224170" cy="646331"/>
          </a:xfrm>
          <a:prstGeom prst="rect">
            <a:avLst/>
          </a:prstGeom>
          <a:noFill/>
        </p:spPr>
        <p:txBody>
          <a:bodyPr wrap="square" rtlCol="0">
            <a:spAutoFit/>
          </a:bodyPr>
          <a:lstStyle/>
          <a:p>
            <a:r>
              <a:rPr lang="en-US" dirty="0"/>
              <a:t>Different selectivity curves for the three associated PS fleets</a:t>
            </a:r>
          </a:p>
        </p:txBody>
      </p:sp>
    </p:spTree>
    <p:extLst>
      <p:ext uri="{BB962C8B-B14F-4D97-AF65-F5344CB8AC3E}">
        <p14:creationId xmlns:p14="http://schemas.microsoft.com/office/powerpoint/2010/main" val="15960675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9BABABE7-C76C-4B24-8648-F8A83AB78F07}"/>
              </a:ext>
            </a:extLst>
          </p:cNvPr>
          <p:cNvGrpSpPr/>
          <p:nvPr/>
        </p:nvGrpSpPr>
        <p:grpSpPr>
          <a:xfrm>
            <a:off x="0" y="-408"/>
            <a:ext cx="12192001" cy="906463"/>
            <a:chOff x="1" y="204721"/>
            <a:chExt cx="9144001" cy="906463"/>
          </a:xfrm>
        </p:grpSpPr>
        <p:sp>
          <p:nvSpPr>
            <p:cNvPr id="7" name="Rectangle 20">
              <a:extLst>
                <a:ext uri="{FF2B5EF4-FFF2-40B4-BE49-F238E27FC236}">
                  <a16:creationId xmlns:a16="http://schemas.microsoft.com/office/drawing/2014/main" id="{7020517C-7CC4-4C37-BA1D-BF0FC23AC5F9}"/>
                </a:ext>
              </a:extLst>
            </p:cNvPr>
            <p:cNvSpPr>
              <a:spLocks noChangeArrowheads="1"/>
            </p:cNvSpPr>
            <p:nvPr/>
          </p:nvSpPr>
          <p:spPr bwMode="auto">
            <a:xfrm rot="16200000">
              <a:off x="4118769" y="-3914047"/>
              <a:ext cx="906463" cy="9144000"/>
            </a:xfrm>
            <a:prstGeom prst="rect">
              <a:avLst/>
            </a:prstGeom>
            <a:blipFill dpi="0" rotWithShape="1">
              <a:blip r:embed="rId2"/>
              <a:srcRect/>
              <a:stretch>
                <a:fillRect/>
              </a:stretch>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5" name="Subtitle 2">
              <a:extLst>
                <a:ext uri="{FF2B5EF4-FFF2-40B4-BE49-F238E27FC236}">
                  <a16:creationId xmlns:a16="http://schemas.microsoft.com/office/drawing/2014/main" id="{35F52242-FEF6-4773-9339-74D259B846A3}"/>
                </a:ext>
              </a:extLst>
            </p:cNvPr>
            <p:cNvSpPr txBox="1">
              <a:spLocks/>
            </p:cNvSpPr>
            <p:nvPr/>
          </p:nvSpPr>
          <p:spPr>
            <a:xfrm>
              <a:off x="2" y="282635"/>
              <a:ext cx="9144000" cy="750637"/>
            </a:xfrm>
            <a:prstGeom prst="rect">
              <a:avLst/>
            </a:prstGeom>
            <a:noFill/>
            <a:effectLst/>
          </p:spPr>
          <p:txBody>
            <a:bodyPr vert="horz" lIns="91440" tIns="45720" rIns="91440" bIns="45720" rtlCol="0" anchor="ctr">
              <a:normAutofit/>
            </a:bodyPr>
            <a:lstStyle>
              <a:lvl1pPr marL="205740" indent="-171450" algn="l" defTabSz="685800" rtl="0" eaLnBrk="1" latinLnBrk="0" hangingPunct="1">
                <a:lnSpc>
                  <a:spcPct val="90000"/>
                </a:lnSpc>
                <a:spcBef>
                  <a:spcPts val="1350"/>
                </a:spcBef>
                <a:buSzPct val="100000"/>
                <a:buFont typeface="Arial" pitchFamily="34" charset="0"/>
                <a:buChar char="•"/>
                <a:defRPr sz="1500" kern="1200">
                  <a:solidFill>
                    <a:schemeClr val="accent2">
                      <a:lumMod val="75000"/>
                    </a:schemeClr>
                  </a:solidFill>
                  <a:latin typeface="+mn-lt"/>
                  <a:ea typeface="+mn-ea"/>
                  <a:cs typeface="+mn-cs"/>
                </a:defRPr>
              </a:lvl1pPr>
              <a:lvl2pPr marL="411480" indent="-171450" algn="l" defTabSz="685800" rtl="0" eaLnBrk="1" latinLnBrk="0" hangingPunct="1">
                <a:lnSpc>
                  <a:spcPct val="90000"/>
                </a:lnSpc>
                <a:spcBef>
                  <a:spcPts val="750"/>
                </a:spcBef>
                <a:buSzPct val="100000"/>
                <a:buFont typeface="Arial" pitchFamily="34" charset="0"/>
                <a:buChar char="•"/>
                <a:defRPr sz="1350" kern="1200">
                  <a:solidFill>
                    <a:schemeClr val="accent2">
                      <a:lumMod val="75000"/>
                    </a:schemeClr>
                  </a:solidFill>
                  <a:latin typeface="+mn-lt"/>
                  <a:ea typeface="+mn-ea"/>
                  <a:cs typeface="+mn-cs"/>
                </a:defRPr>
              </a:lvl2pPr>
              <a:lvl3pPr marL="617220" indent="-171450" algn="l" defTabSz="685800" rtl="0" eaLnBrk="1" latinLnBrk="0" hangingPunct="1">
                <a:lnSpc>
                  <a:spcPct val="90000"/>
                </a:lnSpc>
                <a:spcBef>
                  <a:spcPts val="600"/>
                </a:spcBef>
                <a:buSzPct val="100000"/>
                <a:buFont typeface="Arial" pitchFamily="34" charset="0"/>
                <a:buChar char="•"/>
                <a:defRPr sz="1200" kern="1200">
                  <a:solidFill>
                    <a:schemeClr val="accent2">
                      <a:lumMod val="75000"/>
                    </a:schemeClr>
                  </a:solidFill>
                  <a:latin typeface="+mn-lt"/>
                  <a:ea typeface="+mn-ea"/>
                  <a:cs typeface="+mn-cs"/>
                </a:defRPr>
              </a:lvl3pPr>
              <a:lvl4pPr marL="822960" indent="-171450" algn="l" defTabSz="685800" rtl="0" eaLnBrk="1" latinLnBrk="0" hangingPunct="1">
                <a:lnSpc>
                  <a:spcPct val="90000"/>
                </a:lnSpc>
                <a:spcBef>
                  <a:spcPts val="600"/>
                </a:spcBef>
                <a:buSzPct val="100000"/>
                <a:buFont typeface="Arial" pitchFamily="34" charset="0"/>
                <a:buChar char="•"/>
                <a:defRPr sz="1050" kern="1200">
                  <a:solidFill>
                    <a:schemeClr val="accent2">
                      <a:lumMod val="75000"/>
                    </a:schemeClr>
                  </a:solidFill>
                  <a:latin typeface="+mn-lt"/>
                  <a:ea typeface="+mn-ea"/>
                  <a:cs typeface="+mn-cs"/>
                </a:defRPr>
              </a:lvl4pPr>
              <a:lvl5pPr marL="1028700" indent="-171450" algn="l" defTabSz="685800" rtl="0" eaLnBrk="1" latinLnBrk="0" hangingPunct="1">
                <a:lnSpc>
                  <a:spcPct val="90000"/>
                </a:lnSpc>
                <a:spcBef>
                  <a:spcPts val="600"/>
                </a:spcBef>
                <a:buSzPct val="100000"/>
                <a:buFont typeface="Arial" pitchFamily="34" charset="0"/>
                <a:buChar char="•"/>
                <a:defRPr sz="1050" kern="1200">
                  <a:solidFill>
                    <a:schemeClr val="accent2">
                      <a:lumMod val="75000"/>
                    </a:schemeClr>
                  </a:solidFill>
                  <a:latin typeface="+mn-lt"/>
                  <a:ea typeface="+mn-ea"/>
                  <a:cs typeface="+mn-cs"/>
                </a:defRPr>
              </a:lvl5pPr>
              <a:lvl6pPr marL="1234440" indent="-171450" algn="l" defTabSz="685800" rtl="0" eaLnBrk="1" latinLnBrk="0" hangingPunct="1">
                <a:lnSpc>
                  <a:spcPct val="90000"/>
                </a:lnSpc>
                <a:spcBef>
                  <a:spcPts val="600"/>
                </a:spcBef>
                <a:buSzPct val="100000"/>
                <a:buFont typeface="Arial" pitchFamily="34" charset="0"/>
                <a:buChar char="•"/>
                <a:defRPr sz="1050" kern="1200">
                  <a:solidFill>
                    <a:schemeClr val="accent2">
                      <a:lumMod val="75000"/>
                    </a:schemeClr>
                  </a:solidFill>
                  <a:latin typeface="+mn-lt"/>
                  <a:ea typeface="+mn-ea"/>
                  <a:cs typeface="+mn-cs"/>
                </a:defRPr>
              </a:lvl6pPr>
              <a:lvl7pPr marL="1440180" indent="-171450" algn="l" defTabSz="685800" rtl="0" eaLnBrk="1" latinLnBrk="0" hangingPunct="1">
                <a:lnSpc>
                  <a:spcPct val="90000"/>
                </a:lnSpc>
                <a:spcBef>
                  <a:spcPts val="600"/>
                </a:spcBef>
                <a:buSzPct val="100000"/>
                <a:buFont typeface="Arial" pitchFamily="34" charset="0"/>
                <a:buChar char="•"/>
                <a:defRPr sz="1050" kern="1200">
                  <a:solidFill>
                    <a:schemeClr val="accent2">
                      <a:lumMod val="75000"/>
                    </a:schemeClr>
                  </a:solidFill>
                  <a:latin typeface="+mn-lt"/>
                  <a:ea typeface="+mn-ea"/>
                  <a:cs typeface="+mn-cs"/>
                </a:defRPr>
              </a:lvl7pPr>
              <a:lvl8pPr marL="1645920" indent="-171450" algn="l" defTabSz="685800" rtl="0" eaLnBrk="1" latinLnBrk="0" hangingPunct="1">
                <a:lnSpc>
                  <a:spcPct val="90000"/>
                </a:lnSpc>
                <a:spcBef>
                  <a:spcPts val="600"/>
                </a:spcBef>
                <a:buSzPct val="100000"/>
                <a:buFont typeface="Arial" pitchFamily="34" charset="0"/>
                <a:buChar char="•"/>
                <a:defRPr sz="1050" kern="1200">
                  <a:solidFill>
                    <a:schemeClr val="accent2">
                      <a:lumMod val="75000"/>
                    </a:schemeClr>
                  </a:solidFill>
                  <a:latin typeface="+mn-lt"/>
                  <a:ea typeface="+mn-ea"/>
                  <a:cs typeface="+mn-cs"/>
                </a:defRPr>
              </a:lvl8pPr>
              <a:lvl9pPr marL="1851660" indent="-171450" algn="l" defTabSz="685800" rtl="0" eaLnBrk="1" latinLnBrk="0" hangingPunct="1">
                <a:lnSpc>
                  <a:spcPct val="90000"/>
                </a:lnSpc>
                <a:spcBef>
                  <a:spcPts val="600"/>
                </a:spcBef>
                <a:buSzPct val="100000"/>
                <a:buFont typeface="Arial" pitchFamily="34" charset="0"/>
                <a:buChar char="•"/>
                <a:defRPr sz="1050" kern="1200">
                  <a:solidFill>
                    <a:schemeClr val="accent2">
                      <a:lumMod val="75000"/>
                    </a:schemeClr>
                  </a:solidFill>
                  <a:latin typeface="+mn-lt"/>
                  <a:ea typeface="+mn-ea"/>
                  <a:cs typeface="+mn-cs"/>
                </a:defRPr>
              </a:lvl9pPr>
            </a:lstStyle>
            <a:p>
              <a:pPr>
                <a:spcBef>
                  <a:spcPct val="50000"/>
                </a:spcBef>
                <a:buFont typeface="Arial" pitchFamily="34" charset="0"/>
                <a:buNone/>
              </a:pPr>
              <a:r>
                <a:rPr lang="en-US" sz="4400" dirty="0">
                  <a:solidFill>
                    <a:schemeClr val="bg1"/>
                  </a:solidFill>
                  <a:latin typeface="Calibri" panose="020F0502020204030204" pitchFamily="34" charset="0"/>
                </a:rPr>
                <a:t>Model configurations</a:t>
              </a:r>
            </a:p>
          </p:txBody>
        </p:sp>
      </p:grpSp>
      <p:pic>
        <p:nvPicPr>
          <p:cNvPr id="6" name="Picture 5">
            <a:extLst>
              <a:ext uri="{FF2B5EF4-FFF2-40B4-BE49-F238E27FC236}">
                <a16:creationId xmlns:a16="http://schemas.microsoft.com/office/drawing/2014/main" id="{0BCA88B9-9772-491A-BDF7-81A7B2F7576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86363" y="6153150"/>
            <a:ext cx="754956" cy="583626"/>
          </a:xfrm>
          <a:prstGeom prst="rect">
            <a:avLst/>
          </a:prstGeom>
          <a:effectLst>
            <a:outerShdw blurRad="50800" dist="38100" dir="2700000" algn="tl" rotWithShape="0">
              <a:prstClr val="black">
                <a:alpha val="40000"/>
              </a:prstClr>
            </a:outerShdw>
          </a:effectLst>
        </p:spPr>
      </p:pic>
      <p:cxnSp>
        <p:nvCxnSpPr>
          <p:cNvPr id="12" name="Straight Connector 11">
            <a:extLst>
              <a:ext uri="{FF2B5EF4-FFF2-40B4-BE49-F238E27FC236}">
                <a16:creationId xmlns:a16="http://schemas.microsoft.com/office/drawing/2014/main" id="{B01CB240-2CCE-4147-BD1B-66A5C3239051}"/>
              </a:ext>
            </a:extLst>
          </p:cNvPr>
          <p:cNvCxnSpPr>
            <a:cxnSpLocks/>
          </p:cNvCxnSpPr>
          <p:nvPr/>
        </p:nvCxnSpPr>
        <p:spPr>
          <a:xfrm>
            <a:off x="-1" y="906056"/>
            <a:ext cx="12192001" cy="0"/>
          </a:xfrm>
          <a:prstGeom prst="line">
            <a:avLst/>
          </a:prstGeom>
          <a:ln w="53975">
            <a:solidFill>
              <a:srgbClr val="FFC000"/>
            </a:solidFill>
          </a:ln>
        </p:spPr>
        <p:style>
          <a:lnRef idx="1">
            <a:schemeClr val="accent1"/>
          </a:lnRef>
          <a:fillRef idx="0">
            <a:schemeClr val="accent1"/>
          </a:fillRef>
          <a:effectRef idx="0">
            <a:schemeClr val="accent1"/>
          </a:effectRef>
          <a:fontRef idx="minor">
            <a:schemeClr val="tx1"/>
          </a:fontRef>
        </p:style>
      </p:cxnSp>
      <p:sp>
        <p:nvSpPr>
          <p:cNvPr id="8" name="Rectangle 5">
            <a:extLst>
              <a:ext uri="{FF2B5EF4-FFF2-40B4-BE49-F238E27FC236}">
                <a16:creationId xmlns:a16="http://schemas.microsoft.com/office/drawing/2014/main" id="{D2A7227B-1194-4528-93B1-6902902B2389}"/>
              </a:ext>
            </a:extLst>
          </p:cNvPr>
          <p:cNvSpPr>
            <a:spLocks noChangeArrowheads="1"/>
          </p:cNvSpPr>
          <p:nvPr/>
        </p:nvSpPr>
        <p:spPr bwMode="auto">
          <a:xfrm>
            <a:off x="931653" y="1535502"/>
            <a:ext cx="10354710" cy="4692431"/>
          </a:xfrm>
          <a:prstGeom prst="rect">
            <a:avLst/>
          </a:prstGeom>
          <a:noFill/>
          <a:ln w="9525">
            <a:noFill/>
            <a:miter lim="800000"/>
            <a:headEnd/>
            <a:tailEnd/>
          </a:ln>
          <a:effectLst/>
        </p:spPr>
        <p:txBody>
          <a:bodyPr/>
          <a:lstStyle/>
          <a:p>
            <a:pPr marL="285750" marR="0" indent="-285750" algn="just">
              <a:lnSpc>
                <a:spcPct val="107000"/>
              </a:lnSpc>
              <a:spcBef>
                <a:spcPts val="0"/>
              </a:spcBef>
              <a:spcAft>
                <a:spcPts val="800"/>
              </a:spcAft>
              <a:buFont typeface="Arial" panose="020B0604020202020204" pitchFamily="34" charset="0"/>
              <a:buChar char="•"/>
            </a:pPr>
            <a:r>
              <a:rPr lang="en-US" sz="2000" dirty="0">
                <a:effectLst/>
                <a:latin typeface="Calibri" panose="020F0502020204030204" pitchFamily="34" charset="0"/>
                <a:ea typeface="DengXian" panose="02010600030101010101" pitchFamily="2" charset="-122"/>
                <a:cs typeface="Times New Roman" panose="02020603050405020304" pitchFamily="18" charset="0"/>
              </a:rPr>
              <a:t>All biological parameters are fixed at their true values (steepness, M, and G are confounded and are difficult to estimate within the assessment model)</a:t>
            </a:r>
          </a:p>
          <a:p>
            <a:pPr marL="285750" marR="0" indent="-285750" algn="just">
              <a:lnSpc>
                <a:spcPct val="107000"/>
              </a:lnSpc>
              <a:spcBef>
                <a:spcPts val="0"/>
              </a:spcBef>
              <a:spcAft>
                <a:spcPts val="800"/>
              </a:spcAft>
              <a:buFont typeface="Arial" panose="020B0604020202020204" pitchFamily="34" charset="0"/>
              <a:buChar char="•"/>
            </a:pPr>
            <a:r>
              <a:rPr lang="en-US" sz="2000" dirty="0">
                <a:effectLst/>
                <a:latin typeface="Calibri" panose="020F0502020204030204" pitchFamily="34" charset="0"/>
                <a:ea typeface="DengXian" panose="02010600030101010101" pitchFamily="2" charset="-122"/>
                <a:cs typeface="Times New Roman" panose="02020603050405020304" pitchFamily="18" charset="0"/>
              </a:rPr>
              <a:t>Recruitment deviations are estimated for every model year and are assumed to sum to zero</a:t>
            </a:r>
          </a:p>
          <a:p>
            <a:pPr marL="285750" marR="0" indent="-285750" algn="just">
              <a:lnSpc>
                <a:spcPct val="107000"/>
              </a:lnSpc>
              <a:spcBef>
                <a:spcPts val="0"/>
              </a:spcBef>
              <a:spcAft>
                <a:spcPts val="800"/>
              </a:spcAft>
              <a:buFont typeface="Arial" panose="020B0604020202020204" pitchFamily="34" charset="0"/>
              <a:buChar char="•"/>
            </a:pPr>
            <a:r>
              <a:rPr lang="en-US" sz="2000" dirty="0">
                <a:effectLst/>
                <a:latin typeface="Calibri" panose="020F0502020204030204" pitchFamily="34" charset="0"/>
                <a:ea typeface="DengXian" panose="02010600030101010101" pitchFamily="2" charset="-122"/>
                <a:cs typeface="Times New Roman" panose="02020603050405020304" pitchFamily="18" charset="0"/>
              </a:rPr>
              <a:t>Age-specific selectivity is used in order to be consistent with the simulation model</a:t>
            </a:r>
          </a:p>
          <a:p>
            <a:pPr marL="285750" marR="0" indent="-285750" algn="just">
              <a:lnSpc>
                <a:spcPct val="107000"/>
              </a:lnSpc>
              <a:spcBef>
                <a:spcPts val="0"/>
              </a:spcBef>
              <a:spcAft>
                <a:spcPts val="800"/>
              </a:spcAft>
              <a:buFont typeface="Arial" panose="020B0604020202020204" pitchFamily="34" charset="0"/>
              <a:buChar char="•"/>
            </a:pPr>
            <a:r>
              <a:rPr lang="en-US" sz="2000" dirty="0">
                <a:effectLst/>
                <a:latin typeface="Calibri" panose="020F0502020204030204" pitchFamily="34" charset="0"/>
                <a:ea typeface="DengXian" panose="02010600030101010101" pitchFamily="2" charset="-122"/>
                <a:cs typeface="Times New Roman" panose="02020603050405020304" pitchFamily="18" charset="0"/>
              </a:rPr>
              <a:t>Selectivity is assumed to be </a:t>
            </a:r>
            <a:r>
              <a:rPr lang="en-US" sz="2000" dirty="0">
                <a:latin typeface="Calibri" panose="020F0502020204030204" pitchFamily="34" charset="0"/>
                <a:ea typeface="DengXian" panose="02010600030101010101" pitchFamily="2" charset="-122"/>
                <a:cs typeface="Times New Roman" panose="02020603050405020304" pitchFamily="18" charset="0"/>
              </a:rPr>
              <a:t>logistic</a:t>
            </a:r>
            <a:r>
              <a:rPr lang="en-US" sz="2000" dirty="0">
                <a:effectLst/>
                <a:latin typeface="Calibri" panose="020F0502020204030204" pitchFamily="34" charset="0"/>
                <a:ea typeface="DengXian" panose="02010600030101010101" pitchFamily="2" charset="-122"/>
                <a:cs typeface="Times New Roman" panose="02020603050405020304" pitchFamily="18" charset="0"/>
              </a:rPr>
              <a:t> for the survey fleet and double-normal (could be asymptotic) for all, including longline, fishery fleets</a:t>
            </a:r>
          </a:p>
          <a:p>
            <a:pPr marL="285750" marR="0" indent="-285750" algn="just">
              <a:lnSpc>
                <a:spcPct val="107000"/>
              </a:lnSpc>
              <a:spcBef>
                <a:spcPts val="0"/>
              </a:spcBef>
              <a:spcAft>
                <a:spcPts val="800"/>
              </a:spcAft>
              <a:buFont typeface="Arial" panose="020B0604020202020204" pitchFamily="34" charset="0"/>
              <a:buChar char="•"/>
            </a:pPr>
            <a:r>
              <a:rPr lang="en-US" sz="2000" dirty="0">
                <a:effectLst/>
                <a:latin typeface="Calibri" panose="020F0502020204030204" pitchFamily="34" charset="0"/>
                <a:ea typeface="DengXian" panose="02010600030101010101" pitchFamily="2" charset="-122"/>
                <a:cs typeface="Times New Roman" panose="02020603050405020304" pitchFamily="18" charset="0"/>
              </a:rPr>
              <a:t>Lack of composition data for the troll fishery: all three troll fleets share the same selectivity</a:t>
            </a:r>
          </a:p>
          <a:p>
            <a:pPr marL="285750" marR="0" indent="-285750" algn="just">
              <a:lnSpc>
                <a:spcPct val="107000"/>
              </a:lnSpc>
              <a:spcBef>
                <a:spcPts val="0"/>
              </a:spcBef>
              <a:spcAft>
                <a:spcPts val="800"/>
              </a:spcAft>
              <a:buFont typeface="Arial" panose="020B0604020202020204" pitchFamily="34" charset="0"/>
              <a:buChar char="•"/>
            </a:pPr>
            <a:r>
              <a:rPr lang="en-US" sz="2000" dirty="0">
                <a:latin typeface="Calibri" panose="020F0502020204030204" pitchFamily="34" charset="0"/>
                <a:ea typeface="DengXian" panose="02010600030101010101" pitchFamily="2" charset="-122"/>
                <a:cs typeface="Times New Roman" panose="02020603050405020304" pitchFamily="18" charset="0"/>
              </a:rPr>
              <a:t>Initial conditions: t</a:t>
            </a:r>
            <a:r>
              <a:rPr lang="en-US" sz="2000" dirty="0">
                <a:effectLst/>
                <a:latin typeface="Calibri" panose="020F0502020204030204" pitchFamily="34" charset="0"/>
                <a:ea typeface="DengXian" panose="02010600030101010101" pitchFamily="2" charset="-122"/>
                <a:cs typeface="Times New Roman" panose="02020603050405020304" pitchFamily="18" charset="0"/>
              </a:rPr>
              <a:t>he stock is assumed to be harvested from an equilibrium </a:t>
            </a:r>
            <a:r>
              <a:rPr lang="en-US" sz="2000" dirty="0">
                <a:latin typeface="Calibri" panose="020F0502020204030204" pitchFamily="34" charset="0"/>
                <a:ea typeface="DengXian" panose="02010600030101010101" pitchFamily="2" charset="-122"/>
                <a:cs typeface="Times New Roman" panose="02020603050405020304" pitchFamily="18" charset="0"/>
              </a:rPr>
              <a:t>unfished</a:t>
            </a:r>
            <a:r>
              <a:rPr lang="en-US" sz="2000" dirty="0">
                <a:effectLst/>
                <a:latin typeface="Calibri" panose="020F0502020204030204" pitchFamily="34" charset="0"/>
                <a:ea typeface="DengXian" panose="02010600030101010101" pitchFamily="2" charset="-122"/>
                <a:cs typeface="Times New Roman" panose="02020603050405020304" pitchFamily="18" charset="0"/>
              </a:rPr>
              <a:t> condition</a:t>
            </a:r>
            <a:endParaRPr kumimoji="0" lang="en-US" sz="2000" b="0" i="0" u="none" strike="noStrike" kern="120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171425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9BABABE7-C76C-4B24-8648-F8A83AB78F07}"/>
              </a:ext>
            </a:extLst>
          </p:cNvPr>
          <p:cNvGrpSpPr/>
          <p:nvPr/>
        </p:nvGrpSpPr>
        <p:grpSpPr>
          <a:xfrm>
            <a:off x="0" y="-408"/>
            <a:ext cx="12192001" cy="906463"/>
            <a:chOff x="1" y="204721"/>
            <a:chExt cx="9144001" cy="906463"/>
          </a:xfrm>
        </p:grpSpPr>
        <p:sp>
          <p:nvSpPr>
            <p:cNvPr id="7" name="Rectangle 20">
              <a:extLst>
                <a:ext uri="{FF2B5EF4-FFF2-40B4-BE49-F238E27FC236}">
                  <a16:creationId xmlns:a16="http://schemas.microsoft.com/office/drawing/2014/main" id="{7020517C-7CC4-4C37-BA1D-BF0FC23AC5F9}"/>
                </a:ext>
              </a:extLst>
            </p:cNvPr>
            <p:cNvSpPr>
              <a:spLocks noChangeArrowheads="1"/>
            </p:cNvSpPr>
            <p:nvPr/>
          </p:nvSpPr>
          <p:spPr bwMode="auto">
            <a:xfrm rot="16200000">
              <a:off x="4118769" y="-3914047"/>
              <a:ext cx="906463" cy="9144000"/>
            </a:xfrm>
            <a:prstGeom prst="rect">
              <a:avLst/>
            </a:prstGeom>
            <a:blipFill dpi="0" rotWithShape="1">
              <a:blip r:embed="rId2"/>
              <a:srcRect/>
              <a:stretch>
                <a:fillRect/>
              </a:stretch>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5" name="Subtitle 2">
              <a:extLst>
                <a:ext uri="{FF2B5EF4-FFF2-40B4-BE49-F238E27FC236}">
                  <a16:creationId xmlns:a16="http://schemas.microsoft.com/office/drawing/2014/main" id="{35F52242-FEF6-4773-9339-74D259B846A3}"/>
                </a:ext>
              </a:extLst>
            </p:cNvPr>
            <p:cNvSpPr txBox="1">
              <a:spLocks/>
            </p:cNvSpPr>
            <p:nvPr/>
          </p:nvSpPr>
          <p:spPr>
            <a:xfrm>
              <a:off x="2" y="282635"/>
              <a:ext cx="9144000" cy="750637"/>
            </a:xfrm>
            <a:prstGeom prst="rect">
              <a:avLst/>
            </a:prstGeom>
            <a:noFill/>
            <a:effectLst/>
          </p:spPr>
          <p:txBody>
            <a:bodyPr vert="horz" lIns="91440" tIns="45720" rIns="91440" bIns="45720" rtlCol="0" anchor="ctr">
              <a:normAutofit/>
            </a:bodyPr>
            <a:lstStyle>
              <a:lvl1pPr marL="205740" indent="-171450" algn="l" defTabSz="685800" rtl="0" eaLnBrk="1" latinLnBrk="0" hangingPunct="1">
                <a:lnSpc>
                  <a:spcPct val="90000"/>
                </a:lnSpc>
                <a:spcBef>
                  <a:spcPts val="1350"/>
                </a:spcBef>
                <a:buSzPct val="100000"/>
                <a:buFont typeface="Arial" pitchFamily="34" charset="0"/>
                <a:buChar char="•"/>
                <a:defRPr sz="1500" kern="1200">
                  <a:solidFill>
                    <a:schemeClr val="accent2">
                      <a:lumMod val="75000"/>
                    </a:schemeClr>
                  </a:solidFill>
                  <a:latin typeface="+mn-lt"/>
                  <a:ea typeface="+mn-ea"/>
                  <a:cs typeface="+mn-cs"/>
                </a:defRPr>
              </a:lvl1pPr>
              <a:lvl2pPr marL="411480" indent="-171450" algn="l" defTabSz="685800" rtl="0" eaLnBrk="1" latinLnBrk="0" hangingPunct="1">
                <a:lnSpc>
                  <a:spcPct val="90000"/>
                </a:lnSpc>
                <a:spcBef>
                  <a:spcPts val="750"/>
                </a:spcBef>
                <a:buSzPct val="100000"/>
                <a:buFont typeface="Arial" pitchFamily="34" charset="0"/>
                <a:buChar char="•"/>
                <a:defRPr sz="1350" kern="1200">
                  <a:solidFill>
                    <a:schemeClr val="accent2">
                      <a:lumMod val="75000"/>
                    </a:schemeClr>
                  </a:solidFill>
                  <a:latin typeface="+mn-lt"/>
                  <a:ea typeface="+mn-ea"/>
                  <a:cs typeface="+mn-cs"/>
                </a:defRPr>
              </a:lvl2pPr>
              <a:lvl3pPr marL="617220" indent="-171450" algn="l" defTabSz="685800" rtl="0" eaLnBrk="1" latinLnBrk="0" hangingPunct="1">
                <a:lnSpc>
                  <a:spcPct val="90000"/>
                </a:lnSpc>
                <a:spcBef>
                  <a:spcPts val="600"/>
                </a:spcBef>
                <a:buSzPct val="100000"/>
                <a:buFont typeface="Arial" pitchFamily="34" charset="0"/>
                <a:buChar char="•"/>
                <a:defRPr sz="1200" kern="1200">
                  <a:solidFill>
                    <a:schemeClr val="accent2">
                      <a:lumMod val="75000"/>
                    </a:schemeClr>
                  </a:solidFill>
                  <a:latin typeface="+mn-lt"/>
                  <a:ea typeface="+mn-ea"/>
                  <a:cs typeface="+mn-cs"/>
                </a:defRPr>
              </a:lvl3pPr>
              <a:lvl4pPr marL="822960" indent="-171450" algn="l" defTabSz="685800" rtl="0" eaLnBrk="1" latinLnBrk="0" hangingPunct="1">
                <a:lnSpc>
                  <a:spcPct val="90000"/>
                </a:lnSpc>
                <a:spcBef>
                  <a:spcPts val="600"/>
                </a:spcBef>
                <a:buSzPct val="100000"/>
                <a:buFont typeface="Arial" pitchFamily="34" charset="0"/>
                <a:buChar char="•"/>
                <a:defRPr sz="1050" kern="1200">
                  <a:solidFill>
                    <a:schemeClr val="accent2">
                      <a:lumMod val="75000"/>
                    </a:schemeClr>
                  </a:solidFill>
                  <a:latin typeface="+mn-lt"/>
                  <a:ea typeface="+mn-ea"/>
                  <a:cs typeface="+mn-cs"/>
                </a:defRPr>
              </a:lvl4pPr>
              <a:lvl5pPr marL="1028700" indent="-171450" algn="l" defTabSz="685800" rtl="0" eaLnBrk="1" latinLnBrk="0" hangingPunct="1">
                <a:lnSpc>
                  <a:spcPct val="90000"/>
                </a:lnSpc>
                <a:spcBef>
                  <a:spcPts val="600"/>
                </a:spcBef>
                <a:buSzPct val="100000"/>
                <a:buFont typeface="Arial" pitchFamily="34" charset="0"/>
                <a:buChar char="•"/>
                <a:defRPr sz="1050" kern="1200">
                  <a:solidFill>
                    <a:schemeClr val="accent2">
                      <a:lumMod val="75000"/>
                    </a:schemeClr>
                  </a:solidFill>
                  <a:latin typeface="+mn-lt"/>
                  <a:ea typeface="+mn-ea"/>
                  <a:cs typeface="+mn-cs"/>
                </a:defRPr>
              </a:lvl5pPr>
              <a:lvl6pPr marL="1234440" indent="-171450" algn="l" defTabSz="685800" rtl="0" eaLnBrk="1" latinLnBrk="0" hangingPunct="1">
                <a:lnSpc>
                  <a:spcPct val="90000"/>
                </a:lnSpc>
                <a:spcBef>
                  <a:spcPts val="600"/>
                </a:spcBef>
                <a:buSzPct val="100000"/>
                <a:buFont typeface="Arial" pitchFamily="34" charset="0"/>
                <a:buChar char="•"/>
                <a:defRPr sz="1050" kern="1200">
                  <a:solidFill>
                    <a:schemeClr val="accent2">
                      <a:lumMod val="75000"/>
                    </a:schemeClr>
                  </a:solidFill>
                  <a:latin typeface="+mn-lt"/>
                  <a:ea typeface="+mn-ea"/>
                  <a:cs typeface="+mn-cs"/>
                </a:defRPr>
              </a:lvl6pPr>
              <a:lvl7pPr marL="1440180" indent="-171450" algn="l" defTabSz="685800" rtl="0" eaLnBrk="1" latinLnBrk="0" hangingPunct="1">
                <a:lnSpc>
                  <a:spcPct val="90000"/>
                </a:lnSpc>
                <a:spcBef>
                  <a:spcPts val="600"/>
                </a:spcBef>
                <a:buSzPct val="100000"/>
                <a:buFont typeface="Arial" pitchFamily="34" charset="0"/>
                <a:buChar char="•"/>
                <a:defRPr sz="1050" kern="1200">
                  <a:solidFill>
                    <a:schemeClr val="accent2">
                      <a:lumMod val="75000"/>
                    </a:schemeClr>
                  </a:solidFill>
                  <a:latin typeface="+mn-lt"/>
                  <a:ea typeface="+mn-ea"/>
                  <a:cs typeface="+mn-cs"/>
                </a:defRPr>
              </a:lvl7pPr>
              <a:lvl8pPr marL="1645920" indent="-171450" algn="l" defTabSz="685800" rtl="0" eaLnBrk="1" latinLnBrk="0" hangingPunct="1">
                <a:lnSpc>
                  <a:spcPct val="90000"/>
                </a:lnSpc>
                <a:spcBef>
                  <a:spcPts val="600"/>
                </a:spcBef>
                <a:buSzPct val="100000"/>
                <a:buFont typeface="Arial" pitchFamily="34" charset="0"/>
                <a:buChar char="•"/>
                <a:defRPr sz="1050" kern="1200">
                  <a:solidFill>
                    <a:schemeClr val="accent2">
                      <a:lumMod val="75000"/>
                    </a:schemeClr>
                  </a:solidFill>
                  <a:latin typeface="+mn-lt"/>
                  <a:ea typeface="+mn-ea"/>
                  <a:cs typeface="+mn-cs"/>
                </a:defRPr>
              </a:lvl8pPr>
              <a:lvl9pPr marL="1851660" indent="-171450" algn="l" defTabSz="685800" rtl="0" eaLnBrk="1" latinLnBrk="0" hangingPunct="1">
                <a:lnSpc>
                  <a:spcPct val="90000"/>
                </a:lnSpc>
                <a:spcBef>
                  <a:spcPts val="600"/>
                </a:spcBef>
                <a:buSzPct val="100000"/>
                <a:buFont typeface="Arial" pitchFamily="34" charset="0"/>
                <a:buChar char="•"/>
                <a:defRPr sz="1050" kern="1200">
                  <a:solidFill>
                    <a:schemeClr val="accent2">
                      <a:lumMod val="75000"/>
                    </a:schemeClr>
                  </a:solidFill>
                  <a:latin typeface="+mn-lt"/>
                  <a:ea typeface="+mn-ea"/>
                  <a:cs typeface="+mn-cs"/>
                </a:defRPr>
              </a:lvl9pPr>
            </a:lstStyle>
            <a:p>
              <a:pPr>
                <a:spcBef>
                  <a:spcPct val="50000"/>
                </a:spcBef>
                <a:buFont typeface="Arial" pitchFamily="34" charset="0"/>
                <a:buNone/>
              </a:pPr>
              <a:r>
                <a:rPr lang="en-US" sz="4400" dirty="0">
                  <a:solidFill>
                    <a:schemeClr val="bg1"/>
                  </a:solidFill>
                  <a:latin typeface="Calibri" panose="020F0502020204030204" pitchFamily="34" charset="0"/>
                </a:rPr>
                <a:t>Model results: example replicate (#4)</a:t>
              </a:r>
            </a:p>
          </p:txBody>
        </p:sp>
      </p:grpSp>
      <p:cxnSp>
        <p:nvCxnSpPr>
          <p:cNvPr id="12" name="Straight Connector 11">
            <a:extLst>
              <a:ext uri="{FF2B5EF4-FFF2-40B4-BE49-F238E27FC236}">
                <a16:creationId xmlns:a16="http://schemas.microsoft.com/office/drawing/2014/main" id="{B01CB240-2CCE-4147-BD1B-66A5C3239051}"/>
              </a:ext>
            </a:extLst>
          </p:cNvPr>
          <p:cNvCxnSpPr>
            <a:cxnSpLocks/>
          </p:cNvCxnSpPr>
          <p:nvPr/>
        </p:nvCxnSpPr>
        <p:spPr>
          <a:xfrm>
            <a:off x="-1" y="906056"/>
            <a:ext cx="12192001" cy="0"/>
          </a:xfrm>
          <a:prstGeom prst="line">
            <a:avLst/>
          </a:prstGeom>
          <a:ln w="53975">
            <a:solidFill>
              <a:srgbClr val="FFC000"/>
            </a:solidFill>
          </a:ln>
        </p:spPr>
        <p:style>
          <a:lnRef idx="1">
            <a:schemeClr val="accent1"/>
          </a:lnRef>
          <a:fillRef idx="0">
            <a:schemeClr val="accent1"/>
          </a:fillRef>
          <a:effectRef idx="0">
            <a:schemeClr val="accent1"/>
          </a:effectRef>
          <a:fontRef idx="minor">
            <a:schemeClr val="tx1"/>
          </a:fontRef>
        </p:style>
      </p:cxnSp>
      <p:sp>
        <p:nvSpPr>
          <p:cNvPr id="8" name="Rectangle 5">
            <a:extLst>
              <a:ext uri="{FF2B5EF4-FFF2-40B4-BE49-F238E27FC236}">
                <a16:creationId xmlns:a16="http://schemas.microsoft.com/office/drawing/2014/main" id="{D2A7227B-1194-4528-93B1-6902902B2389}"/>
              </a:ext>
            </a:extLst>
          </p:cNvPr>
          <p:cNvSpPr>
            <a:spLocks noChangeArrowheads="1"/>
          </p:cNvSpPr>
          <p:nvPr/>
        </p:nvSpPr>
        <p:spPr bwMode="auto">
          <a:xfrm>
            <a:off x="888274" y="1535502"/>
            <a:ext cx="10493829" cy="4692431"/>
          </a:xfrm>
          <a:prstGeom prst="rect">
            <a:avLst/>
          </a:prstGeom>
          <a:noFill/>
          <a:ln w="9525">
            <a:noFill/>
            <a:miter lim="800000"/>
            <a:headEnd/>
            <a:tailEnd/>
          </a:ln>
          <a:effectLst/>
        </p:spPr>
        <p:txBody>
          <a:bodyPr/>
          <a:lstStyle/>
          <a:p>
            <a:pPr lvl="0"/>
            <a:endParaRPr lang="en-US" sz="2400" dirty="0">
              <a:latin typeface="Calibri" panose="020F0502020204030204" pitchFamily="34" charset="0"/>
              <a:cs typeface="Calibri" panose="020F0502020204030204" pitchFamily="34" charset="0"/>
            </a:endParaRPr>
          </a:p>
          <a:p>
            <a:endParaRPr lang="en-US" sz="2400" dirty="0">
              <a:latin typeface="Calibri" panose="020F0502020204030204" pitchFamily="34" charset="0"/>
              <a:cs typeface="Calibri" panose="020F0502020204030204" pitchFamily="34" charset="0"/>
            </a:endParaRPr>
          </a:p>
          <a:p>
            <a:pPr marL="342900" lvl="0" indent="-342900">
              <a:buFont typeface="Arial" panose="020B0604020202020204" pitchFamily="34" charset="0"/>
              <a:buChar char="•"/>
            </a:pPr>
            <a:endParaRPr lang="en-US" sz="2400" dirty="0">
              <a:latin typeface="Calibri" panose="020F0502020204030204" pitchFamily="34" charset="0"/>
              <a:cs typeface="Calibri" panose="020F0502020204030204" pitchFamily="34" charset="0"/>
            </a:endParaRPr>
          </a:p>
          <a:p>
            <a:pPr marL="342900" lvl="0" indent="-342900">
              <a:buFont typeface="Arial" panose="020B0604020202020204" pitchFamily="34" charset="0"/>
              <a:buChar char="•"/>
            </a:pPr>
            <a:endParaRPr lang="en-US" sz="2400" dirty="0">
              <a:latin typeface="Calibri" panose="020F0502020204030204" pitchFamily="34" charset="0"/>
              <a:cs typeface="Calibri" panose="020F0502020204030204" pitchFamily="34" charset="0"/>
            </a:endParaRPr>
          </a:p>
          <a:p>
            <a:pPr marL="342900" lvl="0" indent="-342900">
              <a:buFont typeface="Arial" panose="020B0604020202020204" pitchFamily="34" charset="0"/>
              <a:buChar char="•"/>
            </a:pPr>
            <a:endParaRPr lang="en-US" sz="2400" dirty="0">
              <a:latin typeface="Calibri" panose="020F0502020204030204" pitchFamily="34" charset="0"/>
              <a:cs typeface="Calibri" panose="020F0502020204030204" pitchFamily="34" charset="0"/>
            </a:endParaRPr>
          </a:p>
          <a:p>
            <a:pPr marL="457200" marR="0" lvl="1" indent="0" algn="l" defTabSz="914400" rtl="0" eaLnBrk="1" fontAlgn="auto" latinLnBrk="0" hangingPunct="1">
              <a:lnSpc>
                <a:spcPct val="110000"/>
              </a:lnSpc>
              <a:spcBef>
                <a:spcPct val="20000"/>
              </a:spcBef>
              <a:spcAft>
                <a:spcPts val="0"/>
              </a:spcAft>
              <a:buClr>
                <a:srgbClr val="FF3300"/>
              </a:buClr>
              <a:buSzPct val="100000"/>
              <a:buFontTx/>
              <a:buNone/>
              <a:tabLst>
                <a:tab pos="1257300" algn="l"/>
              </a:tabLst>
              <a:defRPr/>
            </a:pPr>
            <a:endParaRPr kumimoji="0" lang="en-US" sz="28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a:p>
            <a:pPr marL="457200" marR="0" lvl="1" indent="0" algn="l" defTabSz="914400" rtl="0" eaLnBrk="1" fontAlgn="auto" latinLnBrk="0" hangingPunct="1">
              <a:lnSpc>
                <a:spcPct val="110000"/>
              </a:lnSpc>
              <a:spcBef>
                <a:spcPct val="20000"/>
              </a:spcBef>
              <a:spcAft>
                <a:spcPts val="0"/>
              </a:spcAft>
              <a:buClr>
                <a:srgbClr val="FF3300"/>
              </a:buClr>
              <a:buSzPct val="100000"/>
              <a:buFontTx/>
              <a:buNone/>
              <a:tabLst>
                <a:tab pos="1257300" algn="l"/>
              </a:tabLst>
              <a:defRPr/>
            </a:pPr>
            <a:endParaRPr kumimoji="0" lang="en-US" sz="28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10000"/>
              </a:lnSpc>
              <a:spcBef>
                <a:spcPct val="20000"/>
              </a:spcBef>
              <a:spcAft>
                <a:spcPts val="0"/>
              </a:spcAft>
              <a:buClrTx/>
              <a:buSzPct val="100000"/>
              <a:buFontTx/>
              <a:buNone/>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endParaRPr>
          </a:p>
        </p:txBody>
      </p:sp>
      <p:graphicFrame>
        <p:nvGraphicFramePr>
          <p:cNvPr id="2" name="Table 8">
            <a:extLst>
              <a:ext uri="{FF2B5EF4-FFF2-40B4-BE49-F238E27FC236}">
                <a16:creationId xmlns:a16="http://schemas.microsoft.com/office/drawing/2014/main" id="{37D90FFD-C442-81E6-723F-ED17B698B7BC}"/>
              </a:ext>
            </a:extLst>
          </p:cNvPr>
          <p:cNvGraphicFramePr>
            <a:graphicFrameLocks noGrp="1"/>
          </p:cNvGraphicFramePr>
          <p:nvPr>
            <p:extLst>
              <p:ext uri="{D42A27DB-BD31-4B8C-83A1-F6EECF244321}">
                <p14:modId xmlns:p14="http://schemas.microsoft.com/office/powerpoint/2010/main" val="4064292823"/>
              </p:ext>
            </p:extLst>
          </p:nvPr>
        </p:nvGraphicFramePr>
        <p:xfrm>
          <a:off x="495477" y="1180234"/>
          <a:ext cx="11236008" cy="891540"/>
        </p:xfrm>
        <a:graphic>
          <a:graphicData uri="http://schemas.openxmlformats.org/drawingml/2006/table">
            <a:tbl>
              <a:tblPr firstRow="1" bandRow="1">
                <a:tableStyleId>{5940675A-B579-460E-94D1-54222C63F5DA}</a:tableStyleId>
              </a:tblPr>
              <a:tblGrid>
                <a:gridCol w="4646930">
                  <a:extLst>
                    <a:ext uri="{9D8B030D-6E8A-4147-A177-3AD203B41FA5}">
                      <a16:colId xmlns:a16="http://schemas.microsoft.com/office/drawing/2014/main" val="881865349"/>
                    </a:ext>
                  </a:extLst>
                </a:gridCol>
                <a:gridCol w="2414905">
                  <a:extLst>
                    <a:ext uri="{9D8B030D-6E8A-4147-A177-3AD203B41FA5}">
                      <a16:colId xmlns:a16="http://schemas.microsoft.com/office/drawing/2014/main" val="2915647777"/>
                    </a:ext>
                  </a:extLst>
                </a:gridCol>
                <a:gridCol w="2073593">
                  <a:extLst>
                    <a:ext uri="{9D8B030D-6E8A-4147-A177-3AD203B41FA5}">
                      <a16:colId xmlns:a16="http://schemas.microsoft.com/office/drawing/2014/main" val="590625607"/>
                    </a:ext>
                  </a:extLst>
                </a:gridCol>
                <a:gridCol w="2100580">
                  <a:extLst>
                    <a:ext uri="{9D8B030D-6E8A-4147-A177-3AD203B41FA5}">
                      <a16:colId xmlns:a16="http://schemas.microsoft.com/office/drawing/2014/main" val="4179278214"/>
                    </a:ext>
                  </a:extLst>
                </a:gridCol>
              </a:tblGrid>
              <a:tr h="240714">
                <a:tc>
                  <a:txBody>
                    <a:bodyPr/>
                    <a:lstStyle/>
                    <a:p>
                      <a:pPr algn="l"/>
                      <a:endParaRPr lang="en-US" dirty="0"/>
                    </a:p>
                  </a:txBody>
                  <a:tcPr/>
                </a:tc>
                <a:tc>
                  <a:txBody>
                    <a:bodyPr/>
                    <a:lstStyle/>
                    <a:p>
                      <a:pPr algn="l"/>
                      <a:r>
                        <a:rPr lang="en-US" dirty="0">
                          <a:solidFill>
                            <a:srgbClr val="FF0000"/>
                          </a:solidFill>
                        </a:rPr>
                        <a:t>One fishery per gear/set type</a:t>
                      </a:r>
                    </a:p>
                  </a:txBody>
                  <a:tcPr/>
                </a:tc>
                <a:tc>
                  <a:txBody>
                    <a:bodyPr/>
                    <a:lstStyle/>
                    <a:p>
                      <a:pPr algn="l"/>
                      <a:r>
                        <a:rPr lang="en-US" dirty="0">
                          <a:solidFill>
                            <a:srgbClr val="FF0000"/>
                          </a:solidFill>
                        </a:rPr>
                        <a:t>Region-specific fisheries</a:t>
                      </a:r>
                    </a:p>
                  </a:txBody>
                  <a:tcPr/>
                </a:tc>
                <a:tc>
                  <a:txBody>
                    <a:bodyPr/>
                    <a:lstStyle/>
                    <a:p>
                      <a:pPr algn="l"/>
                      <a:r>
                        <a:rPr lang="en-US" dirty="0">
                          <a:solidFill>
                            <a:srgbClr val="FF0000"/>
                          </a:solidFill>
                        </a:rPr>
                        <a:t>Regression-tree fisheries</a:t>
                      </a:r>
                    </a:p>
                  </a:txBody>
                  <a:tcPr/>
                </a:tc>
                <a:extLst>
                  <a:ext uri="{0D108BD9-81ED-4DB2-BD59-A6C34878D82A}">
                    <a16:rowId xmlns:a16="http://schemas.microsoft.com/office/drawing/2014/main" val="60104608"/>
                  </a:ext>
                </a:extLst>
              </a:tr>
              <a:tr h="240714">
                <a:tc>
                  <a:txBody>
                    <a:bodyPr/>
                    <a:lstStyle/>
                    <a:p>
                      <a:pPr algn="l"/>
                      <a:r>
                        <a:rPr lang="en-US" dirty="0">
                          <a:solidFill>
                            <a:srgbClr val="0070C0"/>
                          </a:solidFill>
                        </a:rPr>
                        <a:t>Fishery length comps for associated PS: sample weighted</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dirty="0"/>
                        <a:t>Model </a:t>
                      </a:r>
                      <a:r>
                        <a:rPr lang="en-US" sz="1350" kern="1200" dirty="0">
                          <a:solidFill>
                            <a:srgbClr val="0070C0"/>
                          </a:solidFill>
                          <a:latin typeface="+mn-lt"/>
                          <a:ea typeface="+mn-ea"/>
                          <a:cs typeface="+mn-cs"/>
                        </a:rPr>
                        <a:t>sample</a:t>
                      </a:r>
                      <a:r>
                        <a:rPr lang="en-US" dirty="0"/>
                        <a:t>-</a:t>
                      </a:r>
                      <a:r>
                        <a:rPr lang="en-US" sz="1350" kern="1200" dirty="0">
                          <a:solidFill>
                            <a:srgbClr val="FF0000"/>
                          </a:solidFill>
                          <a:latin typeface="+mn-lt"/>
                          <a:ea typeface="+mn-ea"/>
                          <a:cs typeface="+mn-cs"/>
                        </a:rPr>
                        <a:t>one</a:t>
                      </a:r>
                    </a:p>
                  </a:txBody>
                  <a:tcPr/>
                </a:tc>
                <a:tc>
                  <a:txBody>
                    <a:bodyPr/>
                    <a:lstStyle/>
                    <a:p>
                      <a:pPr algn="l"/>
                      <a:r>
                        <a:rPr lang="en-US" dirty="0"/>
                        <a:t>Model </a:t>
                      </a:r>
                      <a:r>
                        <a:rPr lang="en-US" dirty="0">
                          <a:solidFill>
                            <a:srgbClr val="0070C0"/>
                          </a:solidFill>
                        </a:rPr>
                        <a:t>sample</a:t>
                      </a:r>
                      <a:r>
                        <a:rPr lang="en-US" dirty="0"/>
                        <a:t>-</a:t>
                      </a:r>
                      <a:r>
                        <a:rPr lang="en-US" sz="1350" kern="1200" dirty="0">
                          <a:solidFill>
                            <a:srgbClr val="FF0000"/>
                          </a:solidFill>
                          <a:latin typeface="+mn-lt"/>
                          <a:ea typeface="+mn-ea"/>
                          <a:cs typeface="+mn-cs"/>
                        </a:rPr>
                        <a:t>region</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dirty="0"/>
                        <a:t>Model </a:t>
                      </a:r>
                      <a:r>
                        <a:rPr lang="en-US" sz="1350" kern="1200" dirty="0">
                          <a:solidFill>
                            <a:srgbClr val="0070C0"/>
                          </a:solidFill>
                          <a:latin typeface="+mn-lt"/>
                          <a:ea typeface="+mn-ea"/>
                          <a:cs typeface="+mn-cs"/>
                        </a:rPr>
                        <a:t>sample</a:t>
                      </a:r>
                      <a:r>
                        <a:rPr lang="en-US" dirty="0"/>
                        <a:t>-</a:t>
                      </a:r>
                      <a:r>
                        <a:rPr lang="en-US" sz="1350" kern="1200" dirty="0">
                          <a:solidFill>
                            <a:srgbClr val="FF0000"/>
                          </a:solidFill>
                          <a:latin typeface="+mn-lt"/>
                          <a:ea typeface="+mn-ea"/>
                          <a:cs typeface="+mn-cs"/>
                        </a:rPr>
                        <a:t>tree</a:t>
                      </a:r>
                    </a:p>
                  </a:txBody>
                  <a:tcPr/>
                </a:tc>
                <a:extLst>
                  <a:ext uri="{0D108BD9-81ED-4DB2-BD59-A6C34878D82A}">
                    <a16:rowId xmlns:a16="http://schemas.microsoft.com/office/drawing/2014/main" val="999547151"/>
                  </a:ext>
                </a:extLst>
              </a:tr>
              <a:tr h="240714">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dirty="0">
                          <a:solidFill>
                            <a:srgbClr val="0070C0"/>
                          </a:solidFill>
                        </a:rPr>
                        <a:t>Fishery length comps for associated PS: catch weighted</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dirty="0"/>
                        <a:t>Model </a:t>
                      </a:r>
                      <a:r>
                        <a:rPr lang="en-US" sz="1350" kern="1200" dirty="0">
                          <a:solidFill>
                            <a:srgbClr val="0070C0"/>
                          </a:solidFill>
                          <a:latin typeface="+mn-lt"/>
                          <a:ea typeface="+mn-ea"/>
                          <a:cs typeface="+mn-cs"/>
                        </a:rPr>
                        <a:t>catch</a:t>
                      </a:r>
                      <a:r>
                        <a:rPr lang="en-US" dirty="0"/>
                        <a:t>-</a:t>
                      </a:r>
                      <a:r>
                        <a:rPr lang="en-US" sz="1350" kern="1200" dirty="0">
                          <a:solidFill>
                            <a:srgbClr val="FF0000"/>
                          </a:solidFill>
                          <a:latin typeface="+mn-lt"/>
                          <a:ea typeface="+mn-ea"/>
                          <a:cs typeface="+mn-cs"/>
                        </a:rPr>
                        <a:t>one</a:t>
                      </a:r>
                    </a:p>
                  </a:txBody>
                  <a:tcPr/>
                </a:tc>
                <a:tc>
                  <a:txBody>
                    <a:bodyPr/>
                    <a:lstStyle/>
                    <a:p>
                      <a:pPr algn="l"/>
                      <a:r>
                        <a:rPr lang="en-US" dirty="0"/>
                        <a:t>Model </a:t>
                      </a:r>
                      <a:r>
                        <a:rPr lang="en-US" sz="1350" kern="1200" dirty="0">
                          <a:solidFill>
                            <a:srgbClr val="0070C0"/>
                          </a:solidFill>
                          <a:latin typeface="+mn-lt"/>
                          <a:ea typeface="+mn-ea"/>
                          <a:cs typeface="+mn-cs"/>
                        </a:rPr>
                        <a:t>catch</a:t>
                      </a:r>
                      <a:r>
                        <a:rPr lang="en-US" dirty="0"/>
                        <a:t>-</a:t>
                      </a:r>
                      <a:r>
                        <a:rPr lang="en-US" sz="1350" kern="1200" dirty="0">
                          <a:solidFill>
                            <a:srgbClr val="FF0000"/>
                          </a:solidFill>
                          <a:latin typeface="+mn-lt"/>
                          <a:ea typeface="+mn-ea"/>
                          <a:cs typeface="+mn-cs"/>
                        </a:rPr>
                        <a:t>region</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b="0" i="0" u="none" dirty="0"/>
                        <a:t>Model </a:t>
                      </a:r>
                      <a:r>
                        <a:rPr lang="en-US" sz="1350" b="0" i="0" u="none" kern="1200" dirty="0">
                          <a:solidFill>
                            <a:srgbClr val="0070C0"/>
                          </a:solidFill>
                          <a:latin typeface="+mn-lt"/>
                          <a:ea typeface="+mn-ea"/>
                          <a:cs typeface="+mn-cs"/>
                        </a:rPr>
                        <a:t>catch</a:t>
                      </a:r>
                      <a:r>
                        <a:rPr lang="en-US" b="0" i="0" u="none" dirty="0"/>
                        <a:t>-</a:t>
                      </a:r>
                      <a:r>
                        <a:rPr lang="en-US" sz="1350" b="0" i="0" u="none" kern="1200" dirty="0">
                          <a:solidFill>
                            <a:srgbClr val="FF0000"/>
                          </a:solidFill>
                          <a:latin typeface="+mn-lt"/>
                          <a:ea typeface="+mn-ea"/>
                          <a:cs typeface="+mn-cs"/>
                        </a:rPr>
                        <a:t>tree</a:t>
                      </a:r>
                    </a:p>
                  </a:txBody>
                  <a:tcPr/>
                </a:tc>
                <a:extLst>
                  <a:ext uri="{0D108BD9-81ED-4DB2-BD59-A6C34878D82A}">
                    <a16:rowId xmlns:a16="http://schemas.microsoft.com/office/drawing/2014/main" val="3662825060"/>
                  </a:ext>
                </a:extLst>
              </a:tr>
            </a:tbl>
          </a:graphicData>
        </a:graphic>
      </p:graphicFrame>
      <p:pic>
        <p:nvPicPr>
          <p:cNvPr id="6" name="Picture 5" descr="Chart&#10;&#10;Description automatically generated">
            <a:extLst>
              <a:ext uri="{FF2B5EF4-FFF2-40B4-BE49-F238E27FC236}">
                <a16:creationId xmlns:a16="http://schemas.microsoft.com/office/drawing/2014/main" id="{839F3BC5-3DBB-85A6-3E67-0B4BB3603F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5999" y="2285991"/>
            <a:ext cx="5943612" cy="4572009"/>
          </a:xfrm>
          <a:prstGeom prst="rect">
            <a:avLst/>
          </a:prstGeom>
        </p:spPr>
      </p:pic>
      <p:pic>
        <p:nvPicPr>
          <p:cNvPr id="10" name="Picture 9" descr="Chart&#10;&#10;Description automatically generated">
            <a:extLst>
              <a:ext uri="{FF2B5EF4-FFF2-40B4-BE49-F238E27FC236}">
                <a16:creationId xmlns:a16="http://schemas.microsoft.com/office/drawing/2014/main" id="{DA90B773-595E-4180-E921-48E7AF911D3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2387" y="2285992"/>
            <a:ext cx="5943612" cy="4572009"/>
          </a:xfrm>
          <a:prstGeom prst="rect">
            <a:avLst/>
          </a:prstGeom>
        </p:spPr>
      </p:pic>
    </p:spTree>
    <p:extLst>
      <p:ext uri="{BB962C8B-B14F-4D97-AF65-F5344CB8AC3E}">
        <p14:creationId xmlns:p14="http://schemas.microsoft.com/office/powerpoint/2010/main" val="304516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Chart, bar chart&#10;&#10;Description automatically generated">
            <a:extLst>
              <a:ext uri="{FF2B5EF4-FFF2-40B4-BE49-F238E27FC236}">
                <a16:creationId xmlns:a16="http://schemas.microsoft.com/office/drawing/2014/main" id="{5A6B77FA-C338-805A-34FE-B44FFD2F25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0681" y="2113182"/>
            <a:ext cx="5779491" cy="4623593"/>
          </a:xfrm>
          <a:prstGeom prst="rect">
            <a:avLst/>
          </a:prstGeom>
        </p:spPr>
      </p:pic>
      <p:grpSp>
        <p:nvGrpSpPr>
          <p:cNvPr id="4" name="Group 3">
            <a:extLst>
              <a:ext uri="{FF2B5EF4-FFF2-40B4-BE49-F238E27FC236}">
                <a16:creationId xmlns:a16="http://schemas.microsoft.com/office/drawing/2014/main" id="{9BABABE7-C76C-4B24-8648-F8A83AB78F07}"/>
              </a:ext>
            </a:extLst>
          </p:cNvPr>
          <p:cNvGrpSpPr/>
          <p:nvPr/>
        </p:nvGrpSpPr>
        <p:grpSpPr>
          <a:xfrm>
            <a:off x="0" y="-408"/>
            <a:ext cx="12192001" cy="906463"/>
            <a:chOff x="1" y="204721"/>
            <a:chExt cx="9144001" cy="906463"/>
          </a:xfrm>
        </p:grpSpPr>
        <p:sp>
          <p:nvSpPr>
            <p:cNvPr id="7" name="Rectangle 20">
              <a:extLst>
                <a:ext uri="{FF2B5EF4-FFF2-40B4-BE49-F238E27FC236}">
                  <a16:creationId xmlns:a16="http://schemas.microsoft.com/office/drawing/2014/main" id="{7020517C-7CC4-4C37-BA1D-BF0FC23AC5F9}"/>
                </a:ext>
              </a:extLst>
            </p:cNvPr>
            <p:cNvSpPr>
              <a:spLocks noChangeArrowheads="1"/>
            </p:cNvSpPr>
            <p:nvPr/>
          </p:nvSpPr>
          <p:spPr bwMode="auto">
            <a:xfrm rot="16200000">
              <a:off x="4118769" y="-3914047"/>
              <a:ext cx="906463" cy="9144000"/>
            </a:xfrm>
            <a:prstGeom prst="rect">
              <a:avLst/>
            </a:prstGeom>
            <a:blipFill dpi="0" rotWithShape="1">
              <a:blip r:embed="rId3"/>
              <a:srcRect/>
              <a:stretch>
                <a:fillRect/>
              </a:stretch>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5" name="Subtitle 2">
              <a:extLst>
                <a:ext uri="{FF2B5EF4-FFF2-40B4-BE49-F238E27FC236}">
                  <a16:creationId xmlns:a16="http://schemas.microsoft.com/office/drawing/2014/main" id="{35F52242-FEF6-4773-9339-74D259B846A3}"/>
                </a:ext>
              </a:extLst>
            </p:cNvPr>
            <p:cNvSpPr txBox="1">
              <a:spLocks/>
            </p:cNvSpPr>
            <p:nvPr/>
          </p:nvSpPr>
          <p:spPr>
            <a:xfrm>
              <a:off x="2" y="282635"/>
              <a:ext cx="9144000" cy="750637"/>
            </a:xfrm>
            <a:prstGeom prst="rect">
              <a:avLst/>
            </a:prstGeom>
            <a:noFill/>
            <a:effectLst/>
          </p:spPr>
          <p:txBody>
            <a:bodyPr vert="horz" lIns="91440" tIns="45720" rIns="91440" bIns="45720" rtlCol="0" anchor="ctr">
              <a:normAutofit/>
            </a:bodyPr>
            <a:lstStyle>
              <a:lvl1pPr marL="205740" indent="-171450" algn="l" defTabSz="685800" rtl="0" eaLnBrk="1" latinLnBrk="0" hangingPunct="1">
                <a:lnSpc>
                  <a:spcPct val="90000"/>
                </a:lnSpc>
                <a:spcBef>
                  <a:spcPts val="1350"/>
                </a:spcBef>
                <a:buSzPct val="100000"/>
                <a:buFont typeface="Arial" pitchFamily="34" charset="0"/>
                <a:buChar char="•"/>
                <a:defRPr sz="1500" kern="1200">
                  <a:solidFill>
                    <a:schemeClr val="accent2">
                      <a:lumMod val="75000"/>
                    </a:schemeClr>
                  </a:solidFill>
                  <a:latin typeface="+mn-lt"/>
                  <a:ea typeface="+mn-ea"/>
                  <a:cs typeface="+mn-cs"/>
                </a:defRPr>
              </a:lvl1pPr>
              <a:lvl2pPr marL="411480" indent="-171450" algn="l" defTabSz="685800" rtl="0" eaLnBrk="1" latinLnBrk="0" hangingPunct="1">
                <a:lnSpc>
                  <a:spcPct val="90000"/>
                </a:lnSpc>
                <a:spcBef>
                  <a:spcPts val="750"/>
                </a:spcBef>
                <a:buSzPct val="100000"/>
                <a:buFont typeface="Arial" pitchFamily="34" charset="0"/>
                <a:buChar char="•"/>
                <a:defRPr sz="1350" kern="1200">
                  <a:solidFill>
                    <a:schemeClr val="accent2">
                      <a:lumMod val="75000"/>
                    </a:schemeClr>
                  </a:solidFill>
                  <a:latin typeface="+mn-lt"/>
                  <a:ea typeface="+mn-ea"/>
                  <a:cs typeface="+mn-cs"/>
                </a:defRPr>
              </a:lvl2pPr>
              <a:lvl3pPr marL="617220" indent="-171450" algn="l" defTabSz="685800" rtl="0" eaLnBrk="1" latinLnBrk="0" hangingPunct="1">
                <a:lnSpc>
                  <a:spcPct val="90000"/>
                </a:lnSpc>
                <a:spcBef>
                  <a:spcPts val="600"/>
                </a:spcBef>
                <a:buSzPct val="100000"/>
                <a:buFont typeface="Arial" pitchFamily="34" charset="0"/>
                <a:buChar char="•"/>
                <a:defRPr sz="1200" kern="1200">
                  <a:solidFill>
                    <a:schemeClr val="accent2">
                      <a:lumMod val="75000"/>
                    </a:schemeClr>
                  </a:solidFill>
                  <a:latin typeface="+mn-lt"/>
                  <a:ea typeface="+mn-ea"/>
                  <a:cs typeface="+mn-cs"/>
                </a:defRPr>
              </a:lvl3pPr>
              <a:lvl4pPr marL="822960" indent="-171450" algn="l" defTabSz="685800" rtl="0" eaLnBrk="1" latinLnBrk="0" hangingPunct="1">
                <a:lnSpc>
                  <a:spcPct val="90000"/>
                </a:lnSpc>
                <a:spcBef>
                  <a:spcPts val="600"/>
                </a:spcBef>
                <a:buSzPct val="100000"/>
                <a:buFont typeface="Arial" pitchFamily="34" charset="0"/>
                <a:buChar char="•"/>
                <a:defRPr sz="1050" kern="1200">
                  <a:solidFill>
                    <a:schemeClr val="accent2">
                      <a:lumMod val="75000"/>
                    </a:schemeClr>
                  </a:solidFill>
                  <a:latin typeface="+mn-lt"/>
                  <a:ea typeface="+mn-ea"/>
                  <a:cs typeface="+mn-cs"/>
                </a:defRPr>
              </a:lvl4pPr>
              <a:lvl5pPr marL="1028700" indent="-171450" algn="l" defTabSz="685800" rtl="0" eaLnBrk="1" latinLnBrk="0" hangingPunct="1">
                <a:lnSpc>
                  <a:spcPct val="90000"/>
                </a:lnSpc>
                <a:spcBef>
                  <a:spcPts val="600"/>
                </a:spcBef>
                <a:buSzPct val="100000"/>
                <a:buFont typeface="Arial" pitchFamily="34" charset="0"/>
                <a:buChar char="•"/>
                <a:defRPr sz="1050" kern="1200">
                  <a:solidFill>
                    <a:schemeClr val="accent2">
                      <a:lumMod val="75000"/>
                    </a:schemeClr>
                  </a:solidFill>
                  <a:latin typeface="+mn-lt"/>
                  <a:ea typeface="+mn-ea"/>
                  <a:cs typeface="+mn-cs"/>
                </a:defRPr>
              </a:lvl5pPr>
              <a:lvl6pPr marL="1234440" indent="-171450" algn="l" defTabSz="685800" rtl="0" eaLnBrk="1" latinLnBrk="0" hangingPunct="1">
                <a:lnSpc>
                  <a:spcPct val="90000"/>
                </a:lnSpc>
                <a:spcBef>
                  <a:spcPts val="600"/>
                </a:spcBef>
                <a:buSzPct val="100000"/>
                <a:buFont typeface="Arial" pitchFamily="34" charset="0"/>
                <a:buChar char="•"/>
                <a:defRPr sz="1050" kern="1200">
                  <a:solidFill>
                    <a:schemeClr val="accent2">
                      <a:lumMod val="75000"/>
                    </a:schemeClr>
                  </a:solidFill>
                  <a:latin typeface="+mn-lt"/>
                  <a:ea typeface="+mn-ea"/>
                  <a:cs typeface="+mn-cs"/>
                </a:defRPr>
              </a:lvl6pPr>
              <a:lvl7pPr marL="1440180" indent="-171450" algn="l" defTabSz="685800" rtl="0" eaLnBrk="1" latinLnBrk="0" hangingPunct="1">
                <a:lnSpc>
                  <a:spcPct val="90000"/>
                </a:lnSpc>
                <a:spcBef>
                  <a:spcPts val="600"/>
                </a:spcBef>
                <a:buSzPct val="100000"/>
                <a:buFont typeface="Arial" pitchFamily="34" charset="0"/>
                <a:buChar char="•"/>
                <a:defRPr sz="1050" kern="1200">
                  <a:solidFill>
                    <a:schemeClr val="accent2">
                      <a:lumMod val="75000"/>
                    </a:schemeClr>
                  </a:solidFill>
                  <a:latin typeface="+mn-lt"/>
                  <a:ea typeface="+mn-ea"/>
                  <a:cs typeface="+mn-cs"/>
                </a:defRPr>
              </a:lvl7pPr>
              <a:lvl8pPr marL="1645920" indent="-171450" algn="l" defTabSz="685800" rtl="0" eaLnBrk="1" latinLnBrk="0" hangingPunct="1">
                <a:lnSpc>
                  <a:spcPct val="90000"/>
                </a:lnSpc>
                <a:spcBef>
                  <a:spcPts val="600"/>
                </a:spcBef>
                <a:buSzPct val="100000"/>
                <a:buFont typeface="Arial" pitchFamily="34" charset="0"/>
                <a:buChar char="•"/>
                <a:defRPr sz="1050" kern="1200">
                  <a:solidFill>
                    <a:schemeClr val="accent2">
                      <a:lumMod val="75000"/>
                    </a:schemeClr>
                  </a:solidFill>
                  <a:latin typeface="+mn-lt"/>
                  <a:ea typeface="+mn-ea"/>
                  <a:cs typeface="+mn-cs"/>
                </a:defRPr>
              </a:lvl8pPr>
              <a:lvl9pPr marL="1851660" indent="-171450" algn="l" defTabSz="685800" rtl="0" eaLnBrk="1" latinLnBrk="0" hangingPunct="1">
                <a:lnSpc>
                  <a:spcPct val="90000"/>
                </a:lnSpc>
                <a:spcBef>
                  <a:spcPts val="600"/>
                </a:spcBef>
                <a:buSzPct val="100000"/>
                <a:buFont typeface="Arial" pitchFamily="34" charset="0"/>
                <a:buChar char="•"/>
                <a:defRPr sz="1050" kern="1200">
                  <a:solidFill>
                    <a:schemeClr val="accent2">
                      <a:lumMod val="75000"/>
                    </a:schemeClr>
                  </a:solidFill>
                  <a:latin typeface="+mn-lt"/>
                  <a:ea typeface="+mn-ea"/>
                  <a:cs typeface="+mn-cs"/>
                </a:defRPr>
              </a:lvl9pPr>
            </a:lstStyle>
            <a:p>
              <a:pPr marL="0" lvl="0" indent="0">
                <a:buNone/>
              </a:pPr>
              <a:r>
                <a:rPr lang="en-US" sz="4400" dirty="0">
                  <a:solidFill>
                    <a:schemeClr val="bg1"/>
                  </a:solidFill>
                  <a:latin typeface="Calibri" panose="020F0502020204030204" pitchFamily="34" charset="0"/>
                  <a:cs typeface="Calibri" panose="020F0502020204030204" pitchFamily="34" charset="0"/>
                </a:rPr>
                <a:t>Expand to the 100 replicates</a:t>
              </a:r>
            </a:p>
          </p:txBody>
        </p:sp>
      </p:grpSp>
      <p:pic>
        <p:nvPicPr>
          <p:cNvPr id="6" name="Picture 5">
            <a:extLst>
              <a:ext uri="{FF2B5EF4-FFF2-40B4-BE49-F238E27FC236}">
                <a16:creationId xmlns:a16="http://schemas.microsoft.com/office/drawing/2014/main" id="{0BCA88B9-9772-491A-BDF7-81A7B2F7576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286363" y="6153150"/>
            <a:ext cx="754956" cy="583626"/>
          </a:xfrm>
          <a:prstGeom prst="rect">
            <a:avLst/>
          </a:prstGeom>
          <a:effectLst>
            <a:outerShdw blurRad="50800" dist="38100" dir="2700000" algn="tl" rotWithShape="0">
              <a:prstClr val="black">
                <a:alpha val="40000"/>
              </a:prstClr>
            </a:outerShdw>
          </a:effectLst>
        </p:spPr>
      </p:pic>
      <p:cxnSp>
        <p:nvCxnSpPr>
          <p:cNvPr id="12" name="Straight Connector 11">
            <a:extLst>
              <a:ext uri="{FF2B5EF4-FFF2-40B4-BE49-F238E27FC236}">
                <a16:creationId xmlns:a16="http://schemas.microsoft.com/office/drawing/2014/main" id="{B01CB240-2CCE-4147-BD1B-66A5C3239051}"/>
              </a:ext>
            </a:extLst>
          </p:cNvPr>
          <p:cNvCxnSpPr>
            <a:cxnSpLocks/>
          </p:cNvCxnSpPr>
          <p:nvPr/>
        </p:nvCxnSpPr>
        <p:spPr>
          <a:xfrm>
            <a:off x="-1" y="906056"/>
            <a:ext cx="12192001" cy="0"/>
          </a:xfrm>
          <a:prstGeom prst="line">
            <a:avLst/>
          </a:prstGeom>
          <a:ln w="53975">
            <a:solidFill>
              <a:srgbClr val="FFC000"/>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67F28326-8B82-3A01-348A-18C5F3B422FB}"/>
              </a:ext>
            </a:extLst>
          </p:cNvPr>
          <p:cNvSpPr txBox="1"/>
          <p:nvPr/>
        </p:nvSpPr>
        <p:spPr>
          <a:xfrm>
            <a:off x="6511246" y="3876511"/>
            <a:ext cx="4852755" cy="707886"/>
          </a:xfrm>
          <a:prstGeom prst="rect">
            <a:avLst/>
          </a:prstGeom>
          <a:noFill/>
          <a:ln>
            <a:solidFill>
              <a:schemeClr val="tx1"/>
            </a:solidFill>
          </a:ln>
        </p:spPr>
        <p:txBody>
          <a:bodyPr wrap="square" rtlCol="0">
            <a:spAutoFit/>
          </a:bodyPr>
          <a:lstStyle/>
          <a:p>
            <a:r>
              <a:rPr lang="en-US" sz="2000" dirty="0"/>
              <a:t>We compare the estimate of R0 with its true value to evaluate model performance</a:t>
            </a:r>
          </a:p>
        </p:txBody>
      </p:sp>
      <p:graphicFrame>
        <p:nvGraphicFramePr>
          <p:cNvPr id="2" name="Table 8">
            <a:extLst>
              <a:ext uri="{FF2B5EF4-FFF2-40B4-BE49-F238E27FC236}">
                <a16:creationId xmlns:a16="http://schemas.microsoft.com/office/drawing/2014/main" id="{9BC6F1AE-7CE6-4C14-BD3E-4EE89BF43C4A}"/>
              </a:ext>
            </a:extLst>
          </p:cNvPr>
          <p:cNvGraphicFramePr>
            <a:graphicFrameLocks noGrp="1"/>
          </p:cNvGraphicFramePr>
          <p:nvPr>
            <p:extLst>
              <p:ext uri="{D42A27DB-BD31-4B8C-83A1-F6EECF244321}">
                <p14:modId xmlns:p14="http://schemas.microsoft.com/office/powerpoint/2010/main" val="1158785743"/>
              </p:ext>
            </p:extLst>
          </p:nvPr>
        </p:nvGraphicFramePr>
        <p:xfrm>
          <a:off x="477995" y="1071796"/>
          <a:ext cx="11236008" cy="891540"/>
        </p:xfrm>
        <a:graphic>
          <a:graphicData uri="http://schemas.openxmlformats.org/drawingml/2006/table">
            <a:tbl>
              <a:tblPr firstRow="1" bandRow="1">
                <a:tableStyleId>{5940675A-B579-460E-94D1-54222C63F5DA}</a:tableStyleId>
              </a:tblPr>
              <a:tblGrid>
                <a:gridCol w="4646930">
                  <a:extLst>
                    <a:ext uri="{9D8B030D-6E8A-4147-A177-3AD203B41FA5}">
                      <a16:colId xmlns:a16="http://schemas.microsoft.com/office/drawing/2014/main" val="881865349"/>
                    </a:ext>
                  </a:extLst>
                </a:gridCol>
                <a:gridCol w="2414905">
                  <a:extLst>
                    <a:ext uri="{9D8B030D-6E8A-4147-A177-3AD203B41FA5}">
                      <a16:colId xmlns:a16="http://schemas.microsoft.com/office/drawing/2014/main" val="2915647777"/>
                    </a:ext>
                  </a:extLst>
                </a:gridCol>
                <a:gridCol w="2073593">
                  <a:extLst>
                    <a:ext uri="{9D8B030D-6E8A-4147-A177-3AD203B41FA5}">
                      <a16:colId xmlns:a16="http://schemas.microsoft.com/office/drawing/2014/main" val="590625607"/>
                    </a:ext>
                  </a:extLst>
                </a:gridCol>
                <a:gridCol w="2100580">
                  <a:extLst>
                    <a:ext uri="{9D8B030D-6E8A-4147-A177-3AD203B41FA5}">
                      <a16:colId xmlns:a16="http://schemas.microsoft.com/office/drawing/2014/main" val="4179278214"/>
                    </a:ext>
                  </a:extLst>
                </a:gridCol>
              </a:tblGrid>
              <a:tr h="240714">
                <a:tc>
                  <a:txBody>
                    <a:bodyPr/>
                    <a:lstStyle/>
                    <a:p>
                      <a:pPr algn="l"/>
                      <a:endParaRPr lang="en-US" dirty="0"/>
                    </a:p>
                  </a:txBody>
                  <a:tcPr/>
                </a:tc>
                <a:tc>
                  <a:txBody>
                    <a:bodyPr/>
                    <a:lstStyle/>
                    <a:p>
                      <a:pPr algn="l"/>
                      <a:r>
                        <a:rPr lang="en-US" dirty="0">
                          <a:solidFill>
                            <a:srgbClr val="FF0000"/>
                          </a:solidFill>
                        </a:rPr>
                        <a:t>One fishery per gear/set type</a:t>
                      </a:r>
                    </a:p>
                  </a:txBody>
                  <a:tcPr/>
                </a:tc>
                <a:tc>
                  <a:txBody>
                    <a:bodyPr/>
                    <a:lstStyle/>
                    <a:p>
                      <a:pPr algn="l"/>
                      <a:r>
                        <a:rPr lang="en-US" dirty="0">
                          <a:solidFill>
                            <a:srgbClr val="FF0000"/>
                          </a:solidFill>
                        </a:rPr>
                        <a:t>Region-specific fisheries</a:t>
                      </a:r>
                    </a:p>
                  </a:txBody>
                  <a:tcPr/>
                </a:tc>
                <a:tc>
                  <a:txBody>
                    <a:bodyPr/>
                    <a:lstStyle/>
                    <a:p>
                      <a:pPr algn="l"/>
                      <a:r>
                        <a:rPr lang="en-US" dirty="0">
                          <a:solidFill>
                            <a:srgbClr val="FF0000"/>
                          </a:solidFill>
                        </a:rPr>
                        <a:t>Regression-tree fisheries</a:t>
                      </a:r>
                    </a:p>
                  </a:txBody>
                  <a:tcPr/>
                </a:tc>
                <a:extLst>
                  <a:ext uri="{0D108BD9-81ED-4DB2-BD59-A6C34878D82A}">
                    <a16:rowId xmlns:a16="http://schemas.microsoft.com/office/drawing/2014/main" val="60104608"/>
                  </a:ext>
                </a:extLst>
              </a:tr>
              <a:tr h="240714">
                <a:tc>
                  <a:txBody>
                    <a:bodyPr/>
                    <a:lstStyle/>
                    <a:p>
                      <a:pPr algn="l"/>
                      <a:r>
                        <a:rPr lang="en-US" dirty="0">
                          <a:solidFill>
                            <a:srgbClr val="0070C0"/>
                          </a:solidFill>
                        </a:rPr>
                        <a:t>Fishery length comps for associated PS: sample weighted</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dirty="0"/>
                        <a:t>Model </a:t>
                      </a:r>
                      <a:r>
                        <a:rPr lang="en-US" sz="1350" kern="1200" dirty="0">
                          <a:solidFill>
                            <a:srgbClr val="0070C0"/>
                          </a:solidFill>
                          <a:latin typeface="+mn-lt"/>
                          <a:ea typeface="+mn-ea"/>
                          <a:cs typeface="+mn-cs"/>
                        </a:rPr>
                        <a:t>sample</a:t>
                      </a:r>
                      <a:r>
                        <a:rPr lang="en-US" dirty="0"/>
                        <a:t>-</a:t>
                      </a:r>
                      <a:r>
                        <a:rPr lang="en-US" sz="1350" kern="1200" dirty="0">
                          <a:solidFill>
                            <a:srgbClr val="FF0000"/>
                          </a:solidFill>
                          <a:latin typeface="+mn-lt"/>
                          <a:ea typeface="+mn-ea"/>
                          <a:cs typeface="+mn-cs"/>
                        </a:rPr>
                        <a:t>one</a:t>
                      </a:r>
                    </a:p>
                  </a:txBody>
                  <a:tcPr/>
                </a:tc>
                <a:tc>
                  <a:txBody>
                    <a:bodyPr/>
                    <a:lstStyle/>
                    <a:p>
                      <a:pPr algn="l"/>
                      <a:r>
                        <a:rPr lang="en-US" dirty="0"/>
                        <a:t>Model </a:t>
                      </a:r>
                      <a:r>
                        <a:rPr lang="en-US" dirty="0">
                          <a:solidFill>
                            <a:srgbClr val="0070C0"/>
                          </a:solidFill>
                        </a:rPr>
                        <a:t>sample</a:t>
                      </a:r>
                      <a:r>
                        <a:rPr lang="en-US" dirty="0"/>
                        <a:t>-</a:t>
                      </a:r>
                      <a:r>
                        <a:rPr lang="en-US" sz="1350" kern="1200" dirty="0">
                          <a:solidFill>
                            <a:srgbClr val="FF0000"/>
                          </a:solidFill>
                          <a:latin typeface="+mn-lt"/>
                          <a:ea typeface="+mn-ea"/>
                          <a:cs typeface="+mn-cs"/>
                        </a:rPr>
                        <a:t>region</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dirty="0"/>
                        <a:t>Model </a:t>
                      </a:r>
                      <a:r>
                        <a:rPr lang="en-US" sz="1350" kern="1200" dirty="0">
                          <a:solidFill>
                            <a:srgbClr val="0070C0"/>
                          </a:solidFill>
                          <a:latin typeface="+mn-lt"/>
                          <a:ea typeface="+mn-ea"/>
                          <a:cs typeface="+mn-cs"/>
                        </a:rPr>
                        <a:t>sample</a:t>
                      </a:r>
                      <a:r>
                        <a:rPr lang="en-US" dirty="0"/>
                        <a:t>-</a:t>
                      </a:r>
                      <a:r>
                        <a:rPr lang="en-US" sz="1350" kern="1200" dirty="0">
                          <a:solidFill>
                            <a:srgbClr val="FF0000"/>
                          </a:solidFill>
                          <a:latin typeface="+mn-lt"/>
                          <a:ea typeface="+mn-ea"/>
                          <a:cs typeface="+mn-cs"/>
                        </a:rPr>
                        <a:t>tree</a:t>
                      </a:r>
                    </a:p>
                  </a:txBody>
                  <a:tcPr/>
                </a:tc>
                <a:extLst>
                  <a:ext uri="{0D108BD9-81ED-4DB2-BD59-A6C34878D82A}">
                    <a16:rowId xmlns:a16="http://schemas.microsoft.com/office/drawing/2014/main" val="999547151"/>
                  </a:ext>
                </a:extLst>
              </a:tr>
              <a:tr h="240714">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dirty="0">
                          <a:solidFill>
                            <a:srgbClr val="0070C0"/>
                          </a:solidFill>
                        </a:rPr>
                        <a:t>Fishery length comps for associated PS: catch weighted</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dirty="0"/>
                        <a:t>Model </a:t>
                      </a:r>
                      <a:r>
                        <a:rPr lang="en-US" sz="1350" kern="1200" dirty="0">
                          <a:solidFill>
                            <a:srgbClr val="0070C0"/>
                          </a:solidFill>
                          <a:latin typeface="+mn-lt"/>
                          <a:ea typeface="+mn-ea"/>
                          <a:cs typeface="+mn-cs"/>
                        </a:rPr>
                        <a:t>catch</a:t>
                      </a:r>
                      <a:r>
                        <a:rPr lang="en-US" dirty="0"/>
                        <a:t>-</a:t>
                      </a:r>
                      <a:r>
                        <a:rPr lang="en-US" sz="1350" kern="1200" dirty="0">
                          <a:solidFill>
                            <a:srgbClr val="FF0000"/>
                          </a:solidFill>
                          <a:latin typeface="+mn-lt"/>
                          <a:ea typeface="+mn-ea"/>
                          <a:cs typeface="+mn-cs"/>
                        </a:rPr>
                        <a:t>one</a:t>
                      </a:r>
                    </a:p>
                  </a:txBody>
                  <a:tcPr/>
                </a:tc>
                <a:tc>
                  <a:txBody>
                    <a:bodyPr/>
                    <a:lstStyle/>
                    <a:p>
                      <a:pPr algn="l"/>
                      <a:r>
                        <a:rPr lang="en-US" dirty="0"/>
                        <a:t>Model </a:t>
                      </a:r>
                      <a:r>
                        <a:rPr lang="en-US" sz="1350" kern="1200" dirty="0">
                          <a:solidFill>
                            <a:srgbClr val="0070C0"/>
                          </a:solidFill>
                          <a:latin typeface="+mn-lt"/>
                          <a:ea typeface="+mn-ea"/>
                          <a:cs typeface="+mn-cs"/>
                        </a:rPr>
                        <a:t>catch</a:t>
                      </a:r>
                      <a:r>
                        <a:rPr lang="en-US" dirty="0"/>
                        <a:t>-</a:t>
                      </a:r>
                      <a:r>
                        <a:rPr lang="en-US" sz="1350" kern="1200" dirty="0">
                          <a:solidFill>
                            <a:srgbClr val="FF0000"/>
                          </a:solidFill>
                          <a:latin typeface="+mn-lt"/>
                          <a:ea typeface="+mn-ea"/>
                          <a:cs typeface="+mn-cs"/>
                        </a:rPr>
                        <a:t>region</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b="0" i="0" u="none" dirty="0"/>
                        <a:t>Model </a:t>
                      </a:r>
                      <a:r>
                        <a:rPr lang="en-US" sz="1350" b="0" i="0" u="none" kern="1200" dirty="0">
                          <a:solidFill>
                            <a:srgbClr val="0070C0"/>
                          </a:solidFill>
                          <a:latin typeface="+mn-lt"/>
                          <a:ea typeface="+mn-ea"/>
                          <a:cs typeface="+mn-cs"/>
                        </a:rPr>
                        <a:t>catch</a:t>
                      </a:r>
                      <a:r>
                        <a:rPr lang="en-US" b="0" i="0" u="none" dirty="0"/>
                        <a:t>-</a:t>
                      </a:r>
                      <a:r>
                        <a:rPr lang="en-US" sz="1350" b="0" i="0" u="none" kern="1200" dirty="0">
                          <a:solidFill>
                            <a:srgbClr val="FF0000"/>
                          </a:solidFill>
                          <a:latin typeface="+mn-lt"/>
                          <a:ea typeface="+mn-ea"/>
                          <a:cs typeface="+mn-cs"/>
                        </a:rPr>
                        <a:t>tree</a:t>
                      </a:r>
                    </a:p>
                  </a:txBody>
                  <a:tcPr/>
                </a:tc>
                <a:extLst>
                  <a:ext uri="{0D108BD9-81ED-4DB2-BD59-A6C34878D82A}">
                    <a16:rowId xmlns:a16="http://schemas.microsoft.com/office/drawing/2014/main" val="3662825060"/>
                  </a:ext>
                </a:extLst>
              </a:tr>
            </a:tbl>
          </a:graphicData>
        </a:graphic>
      </p:graphicFrame>
      <p:sp>
        <p:nvSpPr>
          <p:cNvPr id="8" name="Arrow: Left 7">
            <a:extLst>
              <a:ext uri="{FF2B5EF4-FFF2-40B4-BE49-F238E27FC236}">
                <a16:creationId xmlns:a16="http://schemas.microsoft.com/office/drawing/2014/main" id="{CDEF8EA3-B232-5BE0-124B-D1181DBB5B94}"/>
              </a:ext>
            </a:extLst>
          </p:cNvPr>
          <p:cNvSpPr/>
          <p:nvPr/>
        </p:nvSpPr>
        <p:spPr>
          <a:xfrm>
            <a:off x="5838908" y="5633050"/>
            <a:ext cx="594700" cy="89516"/>
          </a:xfrm>
          <a:prstGeom prst="lef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7EDC76C8-0894-0BFA-2BAC-5018C51717F4}"/>
              </a:ext>
            </a:extLst>
          </p:cNvPr>
          <p:cNvSpPr txBox="1"/>
          <p:nvPr/>
        </p:nvSpPr>
        <p:spPr>
          <a:xfrm>
            <a:off x="6433608" y="5508531"/>
            <a:ext cx="1207698" cy="338554"/>
          </a:xfrm>
          <a:prstGeom prst="rect">
            <a:avLst/>
          </a:prstGeom>
          <a:noFill/>
        </p:spPr>
        <p:txBody>
          <a:bodyPr wrap="square" rtlCol="0">
            <a:spAutoFit/>
          </a:bodyPr>
          <a:lstStyle/>
          <a:p>
            <a:r>
              <a:rPr lang="en-US" sz="1600" dirty="0"/>
              <a:t>True value</a:t>
            </a:r>
          </a:p>
        </p:txBody>
      </p:sp>
    </p:spTree>
    <p:extLst>
      <p:ext uri="{BB962C8B-B14F-4D97-AF65-F5344CB8AC3E}">
        <p14:creationId xmlns:p14="http://schemas.microsoft.com/office/powerpoint/2010/main" val="3557235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Chart, bar chart&#10;&#10;Description automatically generated">
            <a:extLst>
              <a:ext uri="{FF2B5EF4-FFF2-40B4-BE49-F238E27FC236}">
                <a16:creationId xmlns:a16="http://schemas.microsoft.com/office/drawing/2014/main" id="{5A6B77FA-C338-805A-34FE-B44FFD2F25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0681" y="2113182"/>
            <a:ext cx="5779491" cy="4623593"/>
          </a:xfrm>
          <a:prstGeom prst="rect">
            <a:avLst/>
          </a:prstGeom>
        </p:spPr>
      </p:pic>
      <p:grpSp>
        <p:nvGrpSpPr>
          <p:cNvPr id="4" name="Group 3">
            <a:extLst>
              <a:ext uri="{FF2B5EF4-FFF2-40B4-BE49-F238E27FC236}">
                <a16:creationId xmlns:a16="http://schemas.microsoft.com/office/drawing/2014/main" id="{9BABABE7-C76C-4B24-8648-F8A83AB78F07}"/>
              </a:ext>
            </a:extLst>
          </p:cNvPr>
          <p:cNvGrpSpPr/>
          <p:nvPr/>
        </p:nvGrpSpPr>
        <p:grpSpPr>
          <a:xfrm>
            <a:off x="0" y="-408"/>
            <a:ext cx="12192001" cy="906463"/>
            <a:chOff x="1" y="204721"/>
            <a:chExt cx="9144001" cy="906463"/>
          </a:xfrm>
        </p:grpSpPr>
        <p:sp>
          <p:nvSpPr>
            <p:cNvPr id="7" name="Rectangle 20">
              <a:extLst>
                <a:ext uri="{FF2B5EF4-FFF2-40B4-BE49-F238E27FC236}">
                  <a16:creationId xmlns:a16="http://schemas.microsoft.com/office/drawing/2014/main" id="{7020517C-7CC4-4C37-BA1D-BF0FC23AC5F9}"/>
                </a:ext>
              </a:extLst>
            </p:cNvPr>
            <p:cNvSpPr>
              <a:spLocks noChangeArrowheads="1"/>
            </p:cNvSpPr>
            <p:nvPr/>
          </p:nvSpPr>
          <p:spPr bwMode="auto">
            <a:xfrm rot="16200000">
              <a:off x="4118769" y="-3914047"/>
              <a:ext cx="906463" cy="9144000"/>
            </a:xfrm>
            <a:prstGeom prst="rect">
              <a:avLst/>
            </a:prstGeom>
            <a:blipFill dpi="0" rotWithShape="1">
              <a:blip r:embed="rId3"/>
              <a:srcRect/>
              <a:stretch>
                <a:fillRect/>
              </a:stretch>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5" name="Subtitle 2">
              <a:extLst>
                <a:ext uri="{FF2B5EF4-FFF2-40B4-BE49-F238E27FC236}">
                  <a16:creationId xmlns:a16="http://schemas.microsoft.com/office/drawing/2014/main" id="{35F52242-FEF6-4773-9339-74D259B846A3}"/>
                </a:ext>
              </a:extLst>
            </p:cNvPr>
            <p:cNvSpPr txBox="1">
              <a:spLocks/>
            </p:cNvSpPr>
            <p:nvPr/>
          </p:nvSpPr>
          <p:spPr>
            <a:xfrm>
              <a:off x="2" y="282635"/>
              <a:ext cx="9144000" cy="750637"/>
            </a:xfrm>
            <a:prstGeom prst="rect">
              <a:avLst/>
            </a:prstGeom>
            <a:noFill/>
            <a:effectLst/>
          </p:spPr>
          <p:txBody>
            <a:bodyPr vert="horz" lIns="91440" tIns="45720" rIns="91440" bIns="45720" rtlCol="0" anchor="ctr">
              <a:normAutofit/>
            </a:bodyPr>
            <a:lstStyle>
              <a:lvl1pPr marL="205740" indent="-171450" algn="l" defTabSz="685800" rtl="0" eaLnBrk="1" latinLnBrk="0" hangingPunct="1">
                <a:lnSpc>
                  <a:spcPct val="90000"/>
                </a:lnSpc>
                <a:spcBef>
                  <a:spcPts val="1350"/>
                </a:spcBef>
                <a:buSzPct val="100000"/>
                <a:buFont typeface="Arial" pitchFamily="34" charset="0"/>
                <a:buChar char="•"/>
                <a:defRPr sz="1500" kern="1200">
                  <a:solidFill>
                    <a:schemeClr val="accent2">
                      <a:lumMod val="75000"/>
                    </a:schemeClr>
                  </a:solidFill>
                  <a:latin typeface="+mn-lt"/>
                  <a:ea typeface="+mn-ea"/>
                  <a:cs typeface="+mn-cs"/>
                </a:defRPr>
              </a:lvl1pPr>
              <a:lvl2pPr marL="411480" indent="-171450" algn="l" defTabSz="685800" rtl="0" eaLnBrk="1" latinLnBrk="0" hangingPunct="1">
                <a:lnSpc>
                  <a:spcPct val="90000"/>
                </a:lnSpc>
                <a:spcBef>
                  <a:spcPts val="750"/>
                </a:spcBef>
                <a:buSzPct val="100000"/>
                <a:buFont typeface="Arial" pitchFamily="34" charset="0"/>
                <a:buChar char="•"/>
                <a:defRPr sz="1350" kern="1200">
                  <a:solidFill>
                    <a:schemeClr val="accent2">
                      <a:lumMod val="75000"/>
                    </a:schemeClr>
                  </a:solidFill>
                  <a:latin typeface="+mn-lt"/>
                  <a:ea typeface="+mn-ea"/>
                  <a:cs typeface="+mn-cs"/>
                </a:defRPr>
              </a:lvl2pPr>
              <a:lvl3pPr marL="617220" indent="-171450" algn="l" defTabSz="685800" rtl="0" eaLnBrk="1" latinLnBrk="0" hangingPunct="1">
                <a:lnSpc>
                  <a:spcPct val="90000"/>
                </a:lnSpc>
                <a:spcBef>
                  <a:spcPts val="600"/>
                </a:spcBef>
                <a:buSzPct val="100000"/>
                <a:buFont typeface="Arial" pitchFamily="34" charset="0"/>
                <a:buChar char="•"/>
                <a:defRPr sz="1200" kern="1200">
                  <a:solidFill>
                    <a:schemeClr val="accent2">
                      <a:lumMod val="75000"/>
                    </a:schemeClr>
                  </a:solidFill>
                  <a:latin typeface="+mn-lt"/>
                  <a:ea typeface="+mn-ea"/>
                  <a:cs typeface="+mn-cs"/>
                </a:defRPr>
              </a:lvl3pPr>
              <a:lvl4pPr marL="822960" indent="-171450" algn="l" defTabSz="685800" rtl="0" eaLnBrk="1" latinLnBrk="0" hangingPunct="1">
                <a:lnSpc>
                  <a:spcPct val="90000"/>
                </a:lnSpc>
                <a:spcBef>
                  <a:spcPts val="600"/>
                </a:spcBef>
                <a:buSzPct val="100000"/>
                <a:buFont typeface="Arial" pitchFamily="34" charset="0"/>
                <a:buChar char="•"/>
                <a:defRPr sz="1050" kern="1200">
                  <a:solidFill>
                    <a:schemeClr val="accent2">
                      <a:lumMod val="75000"/>
                    </a:schemeClr>
                  </a:solidFill>
                  <a:latin typeface="+mn-lt"/>
                  <a:ea typeface="+mn-ea"/>
                  <a:cs typeface="+mn-cs"/>
                </a:defRPr>
              </a:lvl4pPr>
              <a:lvl5pPr marL="1028700" indent="-171450" algn="l" defTabSz="685800" rtl="0" eaLnBrk="1" latinLnBrk="0" hangingPunct="1">
                <a:lnSpc>
                  <a:spcPct val="90000"/>
                </a:lnSpc>
                <a:spcBef>
                  <a:spcPts val="600"/>
                </a:spcBef>
                <a:buSzPct val="100000"/>
                <a:buFont typeface="Arial" pitchFamily="34" charset="0"/>
                <a:buChar char="•"/>
                <a:defRPr sz="1050" kern="1200">
                  <a:solidFill>
                    <a:schemeClr val="accent2">
                      <a:lumMod val="75000"/>
                    </a:schemeClr>
                  </a:solidFill>
                  <a:latin typeface="+mn-lt"/>
                  <a:ea typeface="+mn-ea"/>
                  <a:cs typeface="+mn-cs"/>
                </a:defRPr>
              </a:lvl5pPr>
              <a:lvl6pPr marL="1234440" indent="-171450" algn="l" defTabSz="685800" rtl="0" eaLnBrk="1" latinLnBrk="0" hangingPunct="1">
                <a:lnSpc>
                  <a:spcPct val="90000"/>
                </a:lnSpc>
                <a:spcBef>
                  <a:spcPts val="600"/>
                </a:spcBef>
                <a:buSzPct val="100000"/>
                <a:buFont typeface="Arial" pitchFamily="34" charset="0"/>
                <a:buChar char="•"/>
                <a:defRPr sz="1050" kern="1200">
                  <a:solidFill>
                    <a:schemeClr val="accent2">
                      <a:lumMod val="75000"/>
                    </a:schemeClr>
                  </a:solidFill>
                  <a:latin typeface="+mn-lt"/>
                  <a:ea typeface="+mn-ea"/>
                  <a:cs typeface="+mn-cs"/>
                </a:defRPr>
              </a:lvl6pPr>
              <a:lvl7pPr marL="1440180" indent="-171450" algn="l" defTabSz="685800" rtl="0" eaLnBrk="1" latinLnBrk="0" hangingPunct="1">
                <a:lnSpc>
                  <a:spcPct val="90000"/>
                </a:lnSpc>
                <a:spcBef>
                  <a:spcPts val="600"/>
                </a:spcBef>
                <a:buSzPct val="100000"/>
                <a:buFont typeface="Arial" pitchFamily="34" charset="0"/>
                <a:buChar char="•"/>
                <a:defRPr sz="1050" kern="1200">
                  <a:solidFill>
                    <a:schemeClr val="accent2">
                      <a:lumMod val="75000"/>
                    </a:schemeClr>
                  </a:solidFill>
                  <a:latin typeface="+mn-lt"/>
                  <a:ea typeface="+mn-ea"/>
                  <a:cs typeface="+mn-cs"/>
                </a:defRPr>
              </a:lvl7pPr>
              <a:lvl8pPr marL="1645920" indent="-171450" algn="l" defTabSz="685800" rtl="0" eaLnBrk="1" latinLnBrk="0" hangingPunct="1">
                <a:lnSpc>
                  <a:spcPct val="90000"/>
                </a:lnSpc>
                <a:spcBef>
                  <a:spcPts val="600"/>
                </a:spcBef>
                <a:buSzPct val="100000"/>
                <a:buFont typeface="Arial" pitchFamily="34" charset="0"/>
                <a:buChar char="•"/>
                <a:defRPr sz="1050" kern="1200">
                  <a:solidFill>
                    <a:schemeClr val="accent2">
                      <a:lumMod val="75000"/>
                    </a:schemeClr>
                  </a:solidFill>
                  <a:latin typeface="+mn-lt"/>
                  <a:ea typeface="+mn-ea"/>
                  <a:cs typeface="+mn-cs"/>
                </a:defRPr>
              </a:lvl8pPr>
              <a:lvl9pPr marL="1851660" indent="-171450" algn="l" defTabSz="685800" rtl="0" eaLnBrk="1" latinLnBrk="0" hangingPunct="1">
                <a:lnSpc>
                  <a:spcPct val="90000"/>
                </a:lnSpc>
                <a:spcBef>
                  <a:spcPts val="600"/>
                </a:spcBef>
                <a:buSzPct val="100000"/>
                <a:buFont typeface="Arial" pitchFamily="34" charset="0"/>
                <a:buChar char="•"/>
                <a:defRPr sz="1050" kern="1200">
                  <a:solidFill>
                    <a:schemeClr val="accent2">
                      <a:lumMod val="75000"/>
                    </a:schemeClr>
                  </a:solidFill>
                  <a:latin typeface="+mn-lt"/>
                  <a:ea typeface="+mn-ea"/>
                  <a:cs typeface="+mn-cs"/>
                </a:defRPr>
              </a:lvl9pPr>
            </a:lstStyle>
            <a:p>
              <a:pPr marL="0" lvl="0" indent="0">
                <a:buNone/>
              </a:pPr>
              <a:r>
                <a:rPr lang="en-US" sz="4400" dirty="0">
                  <a:solidFill>
                    <a:schemeClr val="bg1"/>
                  </a:solidFill>
                  <a:latin typeface="Calibri" panose="020F0502020204030204" pitchFamily="34" charset="0"/>
                  <a:cs typeface="Calibri" panose="020F0502020204030204" pitchFamily="34" charset="0"/>
                </a:rPr>
                <a:t>Expand to the 100 replicates</a:t>
              </a:r>
            </a:p>
          </p:txBody>
        </p:sp>
      </p:grpSp>
      <p:pic>
        <p:nvPicPr>
          <p:cNvPr id="6" name="Picture 5">
            <a:extLst>
              <a:ext uri="{FF2B5EF4-FFF2-40B4-BE49-F238E27FC236}">
                <a16:creationId xmlns:a16="http://schemas.microsoft.com/office/drawing/2014/main" id="{0BCA88B9-9772-491A-BDF7-81A7B2F7576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286363" y="6153150"/>
            <a:ext cx="754956" cy="583626"/>
          </a:xfrm>
          <a:prstGeom prst="rect">
            <a:avLst/>
          </a:prstGeom>
          <a:effectLst>
            <a:outerShdw blurRad="50800" dist="38100" dir="2700000" algn="tl" rotWithShape="0">
              <a:prstClr val="black">
                <a:alpha val="40000"/>
              </a:prstClr>
            </a:outerShdw>
          </a:effectLst>
        </p:spPr>
      </p:pic>
      <p:cxnSp>
        <p:nvCxnSpPr>
          <p:cNvPr id="12" name="Straight Connector 11">
            <a:extLst>
              <a:ext uri="{FF2B5EF4-FFF2-40B4-BE49-F238E27FC236}">
                <a16:creationId xmlns:a16="http://schemas.microsoft.com/office/drawing/2014/main" id="{B01CB240-2CCE-4147-BD1B-66A5C3239051}"/>
              </a:ext>
            </a:extLst>
          </p:cNvPr>
          <p:cNvCxnSpPr>
            <a:cxnSpLocks/>
          </p:cNvCxnSpPr>
          <p:nvPr/>
        </p:nvCxnSpPr>
        <p:spPr>
          <a:xfrm>
            <a:off x="-1" y="906056"/>
            <a:ext cx="12192001" cy="0"/>
          </a:xfrm>
          <a:prstGeom prst="line">
            <a:avLst/>
          </a:prstGeom>
          <a:ln w="53975">
            <a:solidFill>
              <a:srgbClr val="FFC000"/>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DB1B9B5D-516E-45F1-16B3-272B486B1A6A}"/>
              </a:ext>
            </a:extLst>
          </p:cNvPr>
          <p:cNvSpPr/>
          <p:nvPr/>
        </p:nvSpPr>
        <p:spPr>
          <a:xfrm>
            <a:off x="745381" y="2113183"/>
            <a:ext cx="896203" cy="4410442"/>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049E8DF-AB1C-C811-998B-F9552BB3C64A}"/>
              </a:ext>
            </a:extLst>
          </p:cNvPr>
          <p:cNvSpPr/>
          <p:nvPr/>
        </p:nvSpPr>
        <p:spPr>
          <a:xfrm>
            <a:off x="3247308" y="2113183"/>
            <a:ext cx="896203" cy="4410442"/>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67F28326-8B82-3A01-348A-18C5F3B422FB}"/>
              </a:ext>
            </a:extLst>
          </p:cNvPr>
          <p:cNvSpPr txBox="1"/>
          <p:nvPr/>
        </p:nvSpPr>
        <p:spPr>
          <a:xfrm>
            <a:off x="6261830" y="2439819"/>
            <a:ext cx="5477301" cy="646331"/>
          </a:xfrm>
          <a:prstGeom prst="rect">
            <a:avLst/>
          </a:prstGeom>
          <a:noFill/>
        </p:spPr>
        <p:txBody>
          <a:bodyPr wrap="square" rtlCol="0">
            <a:spAutoFit/>
          </a:bodyPr>
          <a:lstStyle/>
          <a:p>
            <a:pPr marL="285750" indent="-285750">
              <a:buFont typeface="Arial" panose="020B0604020202020204" pitchFamily="34" charset="0"/>
              <a:buChar char="•"/>
            </a:pPr>
            <a:r>
              <a:rPr lang="en-US" dirty="0"/>
              <a:t>Ignoring “areas-as-fleets” results in worst convergence and most biased ln(R0)</a:t>
            </a:r>
          </a:p>
        </p:txBody>
      </p:sp>
      <p:graphicFrame>
        <p:nvGraphicFramePr>
          <p:cNvPr id="2" name="Table 8">
            <a:extLst>
              <a:ext uri="{FF2B5EF4-FFF2-40B4-BE49-F238E27FC236}">
                <a16:creationId xmlns:a16="http://schemas.microsoft.com/office/drawing/2014/main" id="{9BC6F1AE-7CE6-4C14-BD3E-4EE89BF43C4A}"/>
              </a:ext>
            </a:extLst>
          </p:cNvPr>
          <p:cNvGraphicFramePr>
            <a:graphicFrameLocks noGrp="1"/>
          </p:cNvGraphicFramePr>
          <p:nvPr/>
        </p:nvGraphicFramePr>
        <p:xfrm>
          <a:off x="477995" y="1071796"/>
          <a:ext cx="11236008" cy="891540"/>
        </p:xfrm>
        <a:graphic>
          <a:graphicData uri="http://schemas.openxmlformats.org/drawingml/2006/table">
            <a:tbl>
              <a:tblPr firstRow="1" bandRow="1">
                <a:tableStyleId>{5940675A-B579-460E-94D1-54222C63F5DA}</a:tableStyleId>
              </a:tblPr>
              <a:tblGrid>
                <a:gridCol w="4646930">
                  <a:extLst>
                    <a:ext uri="{9D8B030D-6E8A-4147-A177-3AD203B41FA5}">
                      <a16:colId xmlns:a16="http://schemas.microsoft.com/office/drawing/2014/main" val="881865349"/>
                    </a:ext>
                  </a:extLst>
                </a:gridCol>
                <a:gridCol w="2414905">
                  <a:extLst>
                    <a:ext uri="{9D8B030D-6E8A-4147-A177-3AD203B41FA5}">
                      <a16:colId xmlns:a16="http://schemas.microsoft.com/office/drawing/2014/main" val="2915647777"/>
                    </a:ext>
                  </a:extLst>
                </a:gridCol>
                <a:gridCol w="2073593">
                  <a:extLst>
                    <a:ext uri="{9D8B030D-6E8A-4147-A177-3AD203B41FA5}">
                      <a16:colId xmlns:a16="http://schemas.microsoft.com/office/drawing/2014/main" val="590625607"/>
                    </a:ext>
                  </a:extLst>
                </a:gridCol>
                <a:gridCol w="2100580">
                  <a:extLst>
                    <a:ext uri="{9D8B030D-6E8A-4147-A177-3AD203B41FA5}">
                      <a16:colId xmlns:a16="http://schemas.microsoft.com/office/drawing/2014/main" val="4179278214"/>
                    </a:ext>
                  </a:extLst>
                </a:gridCol>
              </a:tblGrid>
              <a:tr h="240714">
                <a:tc>
                  <a:txBody>
                    <a:bodyPr/>
                    <a:lstStyle/>
                    <a:p>
                      <a:pPr algn="l"/>
                      <a:endParaRPr lang="en-US" dirty="0"/>
                    </a:p>
                  </a:txBody>
                  <a:tcPr/>
                </a:tc>
                <a:tc>
                  <a:txBody>
                    <a:bodyPr/>
                    <a:lstStyle/>
                    <a:p>
                      <a:pPr algn="l"/>
                      <a:r>
                        <a:rPr lang="en-US" dirty="0">
                          <a:solidFill>
                            <a:srgbClr val="FF0000"/>
                          </a:solidFill>
                        </a:rPr>
                        <a:t>One fishery per gear/set type</a:t>
                      </a:r>
                    </a:p>
                  </a:txBody>
                  <a:tcPr/>
                </a:tc>
                <a:tc>
                  <a:txBody>
                    <a:bodyPr/>
                    <a:lstStyle/>
                    <a:p>
                      <a:pPr algn="l"/>
                      <a:r>
                        <a:rPr lang="en-US" dirty="0">
                          <a:solidFill>
                            <a:srgbClr val="FF0000"/>
                          </a:solidFill>
                        </a:rPr>
                        <a:t>Region-specific fisheries</a:t>
                      </a:r>
                    </a:p>
                  </a:txBody>
                  <a:tcPr/>
                </a:tc>
                <a:tc>
                  <a:txBody>
                    <a:bodyPr/>
                    <a:lstStyle/>
                    <a:p>
                      <a:pPr algn="l"/>
                      <a:r>
                        <a:rPr lang="en-US" dirty="0">
                          <a:solidFill>
                            <a:srgbClr val="FF0000"/>
                          </a:solidFill>
                        </a:rPr>
                        <a:t>Regression-tree fisheries</a:t>
                      </a:r>
                    </a:p>
                  </a:txBody>
                  <a:tcPr/>
                </a:tc>
                <a:extLst>
                  <a:ext uri="{0D108BD9-81ED-4DB2-BD59-A6C34878D82A}">
                    <a16:rowId xmlns:a16="http://schemas.microsoft.com/office/drawing/2014/main" val="60104608"/>
                  </a:ext>
                </a:extLst>
              </a:tr>
              <a:tr h="240714">
                <a:tc>
                  <a:txBody>
                    <a:bodyPr/>
                    <a:lstStyle/>
                    <a:p>
                      <a:pPr algn="l"/>
                      <a:r>
                        <a:rPr lang="en-US" dirty="0">
                          <a:solidFill>
                            <a:srgbClr val="0070C0"/>
                          </a:solidFill>
                        </a:rPr>
                        <a:t>Fishery’s length comps for associated PS: sample weighted</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dirty="0"/>
                        <a:t>Model </a:t>
                      </a:r>
                      <a:r>
                        <a:rPr lang="en-US" sz="1350" kern="1200" dirty="0">
                          <a:solidFill>
                            <a:srgbClr val="0070C0"/>
                          </a:solidFill>
                          <a:latin typeface="+mn-lt"/>
                          <a:ea typeface="+mn-ea"/>
                          <a:cs typeface="+mn-cs"/>
                        </a:rPr>
                        <a:t>sample</a:t>
                      </a:r>
                      <a:r>
                        <a:rPr lang="en-US" dirty="0"/>
                        <a:t>-</a:t>
                      </a:r>
                      <a:r>
                        <a:rPr lang="en-US" sz="1350" kern="1200" dirty="0">
                          <a:solidFill>
                            <a:srgbClr val="FF0000"/>
                          </a:solidFill>
                          <a:latin typeface="+mn-lt"/>
                          <a:ea typeface="+mn-ea"/>
                          <a:cs typeface="+mn-cs"/>
                        </a:rPr>
                        <a:t>one</a:t>
                      </a:r>
                    </a:p>
                  </a:txBody>
                  <a:tcPr/>
                </a:tc>
                <a:tc>
                  <a:txBody>
                    <a:bodyPr/>
                    <a:lstStyle/>
                    <a:p>
                      <a:pPr algn="l"/>
                      <a:r>
                        <a:rPr lang="en-US" dirty="0"/>
                        <a:t>Model </a:t>
                      </a:r>
                      <a:r>
                        <a:rPr lang="en-US" dirty="0">
                          <a:solidFill>
                            <a:srgbClr val="0070C0"/>
                          </a:solidFill>
                        </a:rPr>
                        <a:t>sample</a:t>
                      </a:r>
                      <a:r>
                        <a:rPr lang="en-US" dirty="0"/>
                        <a:t>-</a:t>
                      </a:r>
                      <a:r>
                        <a:rPr lang="en-US" sz="1350" kern="1200" dirty="0">
                          <a:solidFill>
                            <a:srgbClr val="FF0000"/>
                          </a:solidFill>
                          <a:latin typeface="+mn-lt"/>
                          <a:ea typeface="+mn-ea"/>
                          <a:cs typeface="+mn-cs"/>
                        </a:rPr>
                        <a:t>region</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dirty="0"/>
                        <a:t>Model </a:t>
                      </a:r>
                      <a:r>
                        <a:rPr lang="en-US" sz="1350" kern="1200" dirty="0">
                          <a:solidFill>
                            <a:srgbClr val="0070C0"/>
                          </a:solidFill>
                          <a:latin typeface="+mn-lt"/>
                          <a:ea typeface="+mn-ea"/>
                          <a:cs typeface="+mn-cs"/>
                        </a:rPr>
                        <a:t>sample</a:t>
                      </a:r>
                      <a:r>
                        <a:rPr lang="en-US" dirty="0"/>
                        <a:t>-</a:t>
                      </a:r>
                      <a:r>
                        <a:rPr lang="en-US" sz="1350" kern="1200" dirty="0">
                          <a:solidFill>
                            <a:srgbClr val="FF0000"/>
                          </a:solidFill>
                          <a:latin typeface="+mn-lt"/>
                          <a:ea typeface="+mn-ea"/>
                          <a:cs typeface="+mn-cs"/>
                        </a:rPr>
                        <a:t>tree</a:t>
                      </a:r>
                    </a:p>
                  </a:txBody>
                  <a:tcPr/>
                </a:tc>
                <a:extLst>
                  <a:ext uri="{0D108BD9-81ED-4DB2-BD59-A6C34878D82A}">
                    <a16:rowId xmlns:a16="http://schemas.microsoft.com/office/drawing/2014/main" val="999547151"/>
                  </a:ext>
                </a:extLst>
              </a:tr>
              <a:tr h="240714">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dirty="0">
                          <a:solidFill>
                            <a:srgbClr val="0070C0"/>
                          </a:solidFill>
                        </a:rPr>
                        <a:t>Fishery’s length comps for associated PS: catch weighted</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dirty="0"/>
                        <a:t>Model </a:t>
                      </a:r>
                      <a:r>
                        <a:rPr lang="en-US" sz="1350" kern="1200" dirty="0">
                          <a:solidFill>
                            <a:srgbClr val="0070C0"/>
                          </a:solidFill>
                          <a:latin typeface="+mn-lt"/>
                          <a:ea typeface="+mn-ea"/>
                          <a:cs typeface="+mn-cs"/>
                        </a:rPr>
                        <a:t>catch</a:t>
                      </a:r>
                      <a:r>
                        <a:rPr lang="en-US" dirty="0"/>
                        <a:t>-</a:t>
                      </a:r>
                      <a:r>
                        <a:rPr lang="en-US" sz="1350" kern="1200" dirty="0">
                          <a:solidFill>
                            <a:srgbClr val="FF0000"/>
                          </a:solidFill>
                          <a:latin typeface="+mn-lt"/>
                          <a:ea typeface="+mn-ea"/>
                          <a:cs typeface="+mn-cs"/>
                        </a:rPr>
                        <a:t>one</a:t>
                      </a:r>
                    </a:p>
                  </a:txBody>
                  <a:tcPr/>
                </a:tc>
                <a:tc>
                  <a:txBody>
                    <a:bodyPr/>
                    <a:lstStyle/>
                    <a:p>
                      <a:pPr algn="l"/>
                      <a:r>
                        <a:rPr lang="en-US" dirty="0"/>
                        <a:t>Model </a:t>
                      </a:r>
                      <a:r>
                        <a:rPr lang="en-US" sz="1350" kern="1200" dirty="0">
                          <a:solidFill>
                            <a:srgbClr val="0070C0"/>
                          </a:solidFill>
                          <a:latin typeface="+mn-lt"/>
                          <a:ea typeface="+mn-ea"/>
                          <a:cs typeface="+mn-cs"/>
                        </a:rPr>
                        <a:t>catch</a:t>
                      </a:r>
                      <a:r>
                        <a:rPr lang="en-US" dirty="0"/>
                        <a:t>-</a:t>
                      </a:r>
                      <a:r>
                        <a:rPr lang="en-US" sz="1350" kern="1200" dirty="0">
                          <a:solidFill>
                            <a:srgbClr val="FF0000"/>
                          </a:solidFill>
                          <a:latin typeface="+mn-lt"/>
                          <a:ea typeface="+mn-ea"/>
                          <a:cs typeface="+mn-cs"/>
                        </a:rPr>
                        <a:t>region</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b="0" i="0" u="none" dirty="0"/>
                        <a:t>Model </a:t>
                      </a:r>
                      <a:r>
                        <a:rPr lang="en-US" sz="1350" b="0" i="0" u="none" kern="1200" dirty="0">
                          <a:solidFill>
                            <a:srgbClr val="0070C0"/>
                          </a:solidFill>
                          <a:latin typeface="+mn-lt"/>
                          <a:ea typeface="+mn-ea"/>
                          <a:cs typeface="+mn-cs"/>
                        </a:rPr>
                        <a:t>catch</a:t>
                      </a:r>
                      <a:r>
                        <a:rPr lang="en-US" b="0" i="0" u="none" dirty="0"/>
                        <a:t>-</a:t>
                      </a:r>
                      <a:r>
                        <a:rPr lang="en-US" sz="1350" b="0" i="0" u="none" kern="1200" dirty="0">
                          <a:solidFill>
                            <a:srgbClr val="FF0000"/>
                          </a:solidFill>
                          <a:latin typeface="+mn-lt"/>
                          <a:ea typeface="+mn-ea"/>
                          <a:cs typeface="+mn-cs"/>
                        </a:rPr>
                        <a:t>tree</a:t>
                      </a:r>
                    </a:p>
                  </a:txBody>
                  <a:tcPr/>
                </a:tc>
                <a:extLst>
                  <a:ext uri="{0D108BD9-81ED-4DB2-BD59-A6C34878D82A}">
                    <a16:rowId xmlns:a16="http://schemas.microsoft.com/office/drawing/2014/main" val="3662825060"/>
                  </a:ext>
                </a:extLst>
              </a:tr>
            </a:tbl>
          </a:graphicData>
        </a:graphic>
      </p:graphicFrame>
    </p:spTree>
    <p:extLst>
      <p:ext uri="{BB962C8B-B14F-4D97-AF65-F5344CB8AC3E}">
        <p14:creationId xmlns:p14="http://schemas.microsoft.com/office/powerpoint/2010/main" val="28763035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cean 16x9">
  <a:themeElements>
    <a:clrScheme name="Ocean">
      <a:dk1>
        <a:sysClr val="windowText" lastClr="000000"/>
      </a:dk1>
      <a:lt1>
        <a:sysClr val="window" lastClr="FFFFFF"/>
      </a:lt1>
      <a:dk2>
        <a:srgbClr val="323232"/>
      </a:dk2>
      <a:lt2>
        <a:srgbClr val="E3DED1"/>
      </a:lt2>
      <a:accent1>
        <a:srgbClr val="4557A1"/>
      </a:accent1>
      <a:accent2>
        <a:srgbClr val="3691AA"/>
      </a:accent2>
      <a:accent3>
        <a:srgbClr val="893768"/>
      </a:accent3>
      <a:accent4>
        <a:srgbClr val="4E8542"/>
      </a:accent4>
      <a:accent5>
        <a:srgbClr val="A25A12"/>
      </a:accent5>
      <a:accent6>
        <a:srgbClr val="C19859"/>
      </a:accent6>
      <a:hlink>
        <a:srgbClr val="6B9F25"/>
      </a:hlink>
      <a:folHlink>
        <a:srgbClr val="B26B02"/>
      </a:folHlink>
    </a:clrScheme>
    <a:fontScheme name="Georgia">
      <a:majorFont>
        <a:latin typeface="Georg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eorg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2.xml><?xml version="1.0" encoding="utf-8"?>
<a:theme xmlns:a="http://schemas.openxmlformats.org/drawingml/2006/main" name="Office Theme">
  <a:themeElements>
    <a:clrScheme name="Ocean">
      <a:dk1>
        <a:sysClr val="windowText" lastClr="000000"/>
      </a:dk1>
      <a:lt1>
        <a:sysClr val="window" lastClr="FFFFFF"/>
      </a:lt1>
      <a:dk2>
        <a:srgbClr val="323232"/>
      </a:dk2>
      <a:lt2>
        <a:srgbClr val="E3DED1"/>
      </a:lt2>
      <a:accent1>
        <a:srgbClr val="4557A1"/>
      </a:accent1>
      <a:accent2>
        <a:srgbClr val="3691AA"/>
      </a:accent2>
      <a:accent3>
        <a:srgbClr val="893768"/>
      </a:accent3>
      <a:accent4>
        <a:srgbClr val="4E8542"/>
      </a:accent4>
      <a:accent5>
        <a:srgbClr val="A25A12"/>
      </a:accent5>
      <a:accent6>
        <a:srgbClr val="C19859"/>
      </a:accent6>
      <a:hlink>
        <a:srgbClr val="6B9F25"/>
      </a:hlink>
      <a:folHlink>
        <a:srgbClr val="B26B02"/>
      </a:folHlink>
    </a:clrScheme>
    <a:fontScheme name="Georgia">
      <a:majorFont>
        <a:latin typeface="Georg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eorg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Ocean">
      <a:dk1>
        <a:sysClr val="windowText" lastClr="000000"/>
      </a:dk1>
      <a:lt1>
        <a:sysClr val="window" lastClr="FFFFFF"/>
      </a:lt1>
      <a:dk2>
        <a:srgbClr val="323232"/>
      </a:dk2>
      <a:lt2>
        <a:srgbClr val="E3DED1"/>
      </a:lt2>
      <a:accent1>
        <a:srgbClr val="4557A1"/>
      </a:accent1>
      <a:accent2>
        <a:srgbClr val="3691AA"/>
      </a:accent2>
      <a:accent3>
        <a:srgbClr val="893768"/>
      </a:accent3>
      <a:accent4>
        <a:srgbClr val="4E8542"/>
      </a:accent4>
      <a:accent5>
        <a:srgbClr val="A25A12"/>
      </a:accent5>
      <a:accent6>
        <a:srgbClr val="C19859"/>
      </a:accent6>
      <a:hlink>
        <a:srgbClr val="6B9F25"/>
      </a:hlink>
      <a:folHlink>
        <a:srgbClr val="B26B02"/>
      </a:folHlink>
    </a:clrScheme>
    <a:fontScheme name="Georgia">
      <a:majorFont>
        <a:latin typeface="Georg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eorg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Doc._x0020_Species xmlns="4c186bfd-382e-408c-9e23-124d6729f7a4" xsi:nil="true"/>
    <Related_x0020_Meeting_x0020_IDs xmlns="4c186bfd-382e-408c-9e23-124d6729f7a4" xsi:nil="true"/>
    <Doc._x0020_Translated xmlns="4c186bfd-382e-408c-9e23-124d6729f7a4" xsi:nil="true"/>
    <Entity xmlns="4c186bfd-382e-408c-9e23-124d6729f7a4">IATTC</Entity>
    <Document_x0020_Language xmlns="4c186bfd-382e-408c-9e23-124d6729f7a4">EN</Document_x0020_Language>
    <Doc._x0020_Agenda_x0020_Reference xmlns="4c186bfd-382e-408c-9e23-124d6729f7a4" xsi:nil="true"/>
    <Doc._x0020_Manager xmlns="4c186bfd-382e-408c-9e23-124d6729f7a4" xsi:nil="true"/>
    <Meeting_x0020_ID xmlns="4c186bfd-382e-408c-9e23-124d6729f7a4" xsi:nil="true"/>
    <Document_x0020_ID xmlns="4c186bfd-382e-408c-9e23-124d6729f7a4">1</Document_x0020_ID>
    <Doc._x0020_Keywords xmlns="4c186bfd-382e-408c-9e23-124d6729f7a4" xsi:nil="true"/>
    <Doc._x0020_Submitted xmlns="4c186bfd-382e-408c-9e23-124d6729f7a4" xsi:nil="true"/>
    <Document_x0020_Type xmlns="4c186bfd-382e-408c-9e23-124d6729f7a4">Agenda</Document_x0020_Type>
    <Publication_x0020_Type xmlns="4c186bfd-382e-408c-9e23-124d6729f7a4" xsi:nil="true"/>
    <Doc._x0020_Edited xmlns="4c186bfd-382e-408c-9e23-124d6729f7a4" xsi:nil="true"/>
    <Document_x0020_Authors xmlns="4c186bfd-382e-408c-9e23-124d6729f7a4" xsi:nil="true"/>
    <Doc._x0020_Posted xmlns="4c186bfd-382e-408c-9e23-124d6729f7a4" xsi:nil="true"/>
    <Doc._x0020_Finished xmlns="4c186bfd-382e-408c-9e23-124d6729f7a4" xsi:nil="true"/>
    <Doc._x0020_Program xmlns="4c186bfd-382e-408c-9e23-124d6729f7a4"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96880BDE3B17AA4EAB3D78E102E61E29" ma:contentTypeVersion="53" ma:contentTypeDescription="Create a new document." ma:contentTypeScope="" ma:versionID="a920a29edb0e59d0d82442967983e9b9">
  <xsd:schema xmlns:xsd="http://www.w3.org/2001/XMLSchema" xmlns:xs="http://www.w3.org/2001/XMLSchema" xmlns:p="http://schemas.microsoft.com/office/2006/metadata/properties" xmlns:ns2="4c186bfd-382e-408c-9e23-124d6729f7a4" xmlns:ns3="ba743060-c365-4c22-824b-72bfdf4495a1" targetNamespace="http://schemas.microsoft.com/office/2006/metadata/properties" ma:root="true" ma:fieldsID="a3c9973dddba350c1df4a443d6ccd6ba" ns2:_="" ns3:_="">
    <xsd:import namespace="4c186bfd-382e-408c-9e23-124d6729f7a4"/>
    <xsd:import namespace="ba743060-c365-4c22-824b-72bfdf4495a1"/>
    <xsd:element name="properties">
      <xsd:complexType>
        <xsd:sequence>
          <xsd:element name="documentManagement">
            <xsd:complexType>
              <xsd:all>
                <xsd:element ref="ns2:Document_x0020_Type"/>
                <xsd:element ref="ns2:Document_x0020_Language"/>
                <xsd:element ref="ns2:Publication_x0020_Type" minOccurs="0"/>
                <xsd:element ref="ns2:Meeting_x0020_ID" minOccurs="0"/>
                <xsd:element ref="ns2:Document_x0020_ID"/>
                <xsd:element ref="ns2:SharedWithDetails" minOccurs="0"/>
                <xsd:element ref="ns3:MediaServiceFastMetadata" minOccurs="0"/>
                <xsd:element ref="ns2:SharedWithUsers" minOccurs="0"/>
                <xsd:element ref="ns3:MediaServiceMetadata" minOccurs="0"/>
                <xsd:element ref="ns2:Doc._x0020_Submitted" minOccurs="0"/>
                <xsd:element ref="ns2:Doc._x0020_Edited" minOccurs="0"/>
                <xsd:element ref="ns2:Doc._x0020_Finished" minOccurs="0"/>
                <xsd:element ref="ns2:Doc._x0020_Translated" minOccurs="0"/>
                <xsd:element ref="ns2:Doc._x0020_Posted" minOccurs="0"/>
                <xsd:element ref="ns2:Doc._x0020_Agenda_x0020_Reference" minOccurs="0"/>
                <xsd:element ref="ns2:Entity" minOccurs="0"/>
                <xsd:element ref="ns2:Document_x0020_Authors" minOccurs="0"/>
                <xsd:element ref="ns2:Doc._x0020_Keywords" minOccurs="0"/>
                <xsd:element ref="ns2:Doc._x0020_Manager" minOccurs="0"/>
                <xsd:element ref="ns2:Doc._x0020_Program" minOccurs="0"/>
                <xsd:element ref="ns2:Related_x0020_Meeting_x0020_IDs" minOccurs="0"/>
                <xsd:element ref="ns2:Doc._x0020_Species" minOccurs="0"/>
                <xsd:element ref="ns3:MediaServiceEventHashCode" minOccurs="0"/>
                <xsd:element ref="ns3:MediaServiceGenerationTime" minOccurs="0"/>
                <xsd:element ref="ns3:MediaServiceAutoTags" minOccurs="0"/>
                <xsd:element ref="ns3:MediaServiceOCR" minOccurs="0"/>
                <xsd:element ref="ns3:MediaServiceAutoKeyPoints" minOccurs="0"/>
                <xsd:element ref="ns3:MediaServiceKeyPoints" minOccurs="0"/>
                <xsd:element ref="ns3:MediaServiceDateTaken" minOccurs="0"/>
                <xsd:element ref="ns3: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c186bfd-382e-408c-9e23-124d6729f7a4" elementFormDefault="qualified">
    <xsd:import namespace="http://schemas.microsoft.com/office/2006/documentManagement/types"/>
    <xsd:import namespace="http://schemas.microsoft.com/office/infopath/2007/PartnerControls"/>
    <xsd:element name="Document_x0020_Type" ma:index="2" ma:displayName="Doc. Category" ma:default="Agenda" ma:description="Document category" ma:format="Dropdown" ma:internalName="Document_x0020_Type">
      <xsd:simpleType>
        <xsd:restriction base="dms:Choice">
          <xsd:enumeration value="Agenda"/>
          <xsd:enumeration value="Data"/>
          <xsd:enumeration value="Informational Document"/>
          <xsd:enumeration value="Instrument"/>
          <xsd:enumeration value="Meeting Document"/>
          <xsd:enumeration value="Meeting Notice"/>
          <xsd:enumeration value="Meeting Report"/>
          <xsd:enumeration value="Memo"/>
          <xsd:enumeration value="Minutes"/>
          <xsd:enumeration value="Miscellaneous"/>
          <xsd:enumeration value="Outside Contribution"/>
          <xsd:enumeration value="Presentation"/>
          <xsd:enumeration value="Proposal"/>
          <xsd:enumeration value="Publication"/>
          <xsd:enumeration value="Recommendation"/>
          <xsd:enumeration value="Report"/>
          <xsd:enumeration value="Resolution"/>
        </xsd:restriction>
      </xsd:simpleType>
    </xsd:element>
    <xsd:element name="Document_x0020_Language" ma:index="3" ma:displayName="Doc. Language" ma:default="EN" ma:description="Language of document" ma:format="Dropdown" ma:internalName="Document_x0020_Language">
      <xsd:simpleType>
        <xsd:restriction base="dms:Choice">
          <xsd:enumeration value="BIL"/>
          <xsd:enumeration value="EN"/>
          <xsd:enumeration value="ENO"/>
          <xsd:enumeration value="ES"/>
          <xsd:enumeration value="ESO"/>
        </xsd:restriction>
      </xsd:simpleType>
    </xsd:element>
    <xsd:element name="Publication_x0020_Type" ma:index="4" nillable="true" ma:displayName="Doc. Publication Category" ma:description="Type of publication" ma:format="Dropdown" ma:internalName="Publication_x0020_Type">
      <xsd:simpleType>
        <xsd:restriction base="dms:Choice">
          <xsd:enumeration value="None"/>
          <xsd:enumeration value="Annual Report"/>
          <xsd:enumeration value="Books"/>
          <xsd:enumeration value="Bulletin"/>
          <xsd:enumeration value="Data Report"/>
          <xsd:enumeration value="Executive Report"/>
          <xsd:enumeration value="Fisheries Status Report"/>
          <xsd:enumeration value="Internal Report"/>
          <xsd:enumeration value="Quarterly Report"/>
          <xsd:enumeration value="Special Report"/>
          <xsd:enumeration value="Stock Assessment Report"/>
          <xsd:enumeration value="Translations"/>
        </xsd:restriction>
      </xsd:simpleType>
    </xsd:element>
    <xsd:element name="Meeting_x0020_ID" ma:index="5" nillable="true" ma:displayName="Meeting ID" ma:description="Meeting identifier" ma:internalName="Meeting_x0020_ID">
      <xsd:simpleType>
        <xsd:restriction base="dms:Text">
          <xsd:maxLength value="255"/>
        </xsd:restriction>
      </xsd:simpleType>
    </xsd:element>
    <xsd:element name="Document_x0020_ID" ma:index="6" ma:displayName="Doc. ID" ma:description="Document ID" ma:indexed="true" ma:internalName="Document_x0020_ID">
      <xsd:simpleType>
        <xsd:restriction base="dms:Text">
          <xsd:maxLength value="255"/>
        </xsd:restriction>
      </xsd:simpleType>
    </xsd:element>
    <xsd:element name="SharedWithDetails" ma:index="7" nillable="true" ma:displayName="Shared With Details" ma:internalName="SharedWithDetails" ma:readOnly="true">
      <xsd:simpleType>
        <xsd:restriction base="dms:Note">
          <xsd:maxLength value="255"/>
        </xsd:restriction>
      </xsd:simpleType>
    </xsd:element>
    <xsd:element name="SharedWithUsers" ma:index="1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Doc._x0020_Submitted" ma:index="17" nillable="true" ma:displayName="Doc. Submitted" ma:description="Document submission date" ma:format="DateOnly" ma:internalName="Doc_x002e__x0020_Submitted">
      <xsd:simpleType>
        <xsd:restriction base="dms:DateTime"/>
      </xsd:simpleType>
    </xsd:element>
    <xsd:element name="Doc._x0020_Edited" ma:index="18" nillable="true" ma:displayName="Doc. Edited" ma:description="Document edited date" ma:format="DateOnly" ma:internalName="Doc_x002e__x0020_Edited">
      <xsd:simpleType>
        <xsd:restriction base="dms:DateTime"/>
      </xsd:simpleType>
    </xsd:element>
    <xsd:element name="Doc._x0020_Finished" ma:index="19" nillable="true" ma:displayName="Doc. Finished" ma:description="Document finished date" ma:format="DateOnly" ma:internalName="Doc_x002e__x0020_Finished">
      <xsd:simpleType>
        <xsd:restriction base="dms:DateTime"/>
      </xsd:simpleType>
    </xsd:element>
    <xsd:element name="Doc._x0020_Translated" ma:index="20" nillable="true" ma:displayName="Doc. Translated" ma:description="Document translated date" ma:format="DateOnly" ma:internalName="Doc_x002e__x0020_Translated">
      <xsd:simpleType>
        <xsd:restriction base="dms:DateTime"/>
      </xsd:simpleType>
    </xsd:element>
    <xsd:element name="Doc._x0020_Posted" ma:index="21" nillable="true" ma:displayName="Doc. Posted" ma:description="Document posted date" ma:format="DateOnly" ma:internalName="Doc_x002e__x0020_Posted">
      <xsd:simpleType>
        <xsd:restriction base="dms:DateTime"/>
      </xsd:simpleType>
    </xsd:element>
    <xsd:element name="Doc._x0020_Agenda_x0020_Reference" ma:index="22" nillable="true" ma:displayName="Doc. Agenda ID" ma:description="Reference to document in meeting agenda" ma:internalName="Doc_x002e__x0020_Agenda_x0020_Reference">
      <xsd:simpleType>
        <xsd:restriction base="dms:Text">
          <xsd:maxLength value="255"/>
        </xsd:restriction>
      </xsd:simpleType>
    </xsd:element>
    <xsd:element name="Entity" ma:index="23" nillable="true" ma:displayName="Entity" ma:default="IATTC" ma:description="Entity associated with document" ma:format="RadioButtons" ma:internalName="Entity">
      <xsd:simpleType>
        <xsd:restriction base="dms:Choice">
          <xsd:enumeration value="AIDCP"/>
          <xsd:enumeration value="IATTC"/>
        </xsd:restriction>
      </xsd:simpleType>
    </xsd:element>
    <xsd:element name="Document_x0020_Authors" ma:index="24" nillable="true" ma:displayName="Doc. Authors" ma:description="Document author names" ma:internalName="Document_x0020_Authors">
      <xsd:simpleType>
        <xsd:restriction base="dms:Note">
          <xsd:maxLength value="255"/>
        </xsd:restriction>
      </xsd:simpleType>
    </xsd:element>
    <xsd:element name="Doc._x0020_Keywords" ma:index="25" nillable="true" ma:displayName="Doc. Keywords" ma:description="Document keywords" ma:internalName="Doc_x002e__x0020_Keywords">
      <xsd:simpleType>
        <xsd:restriction base="dms:Note">
          <xsd:maxLength value="255"/>
        </xsd:restriction>
      </xsd:simpleType>
    </xsd:element>
    <xsd:element name="Doc._x0020_Manager" ma:index="26" nillable="true" ma:displayName="Doc. Manager" ma:description="Principal person involved in document" ma:internalName="Doc_x002e__x0020_Manager">
      <xsd:simpleType>
        <xsd:restriction base="dms:Text">
          <xsd:maxLength value="255"/>
        </xsd:restriction>
      </xsd:simpleType>
    </xsd:element>
    <xsd:element name="Doc._x0020_Program" ma:index="27" nillable="true" ma:displayName="Doc. Program" ma:description="IATTC program(s) related to document" ma:internalName="Doc_x002e__x0020_Program">
      <xsd:simpleType>
        <xsd:restriction base="dms:Note">
          <xsd:maxLength value="255"/>
        </xsd:restriction>
      </xsd:simpleType>
    </xsd:element>
    <xsd:element name="Related_x0020_Meeting_x0020_IDs" ma:index="28" nillable="true" ma:displayName="Doc. Related Meeting IDs" ma:description="Meetings to which document is related" ma:internalName="Related_x0020_Meeting_x0020_IDs">
      <xsd:simpleType>
        <xsd:restriction base="dms:Note">
          <xsd:maxLength value="255"/>
        </xsd:restriction>
      </xsd:simpleType>
    </xsd:element>
    <xsd:element name="Doc._x0020_Species" ma:index="29" nillable="true" ma:displayName="Doc. Species" ma:description="Document species for custom searching" ma:internalName="Doc_x002e__x0020_Species">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ba743060-c365-4c22-824b-72bfdf4495a1" elementFormDefault="qualified">
    <xsd:import namespace="http://schemas.microsoft.com/office/2006/documentManagement/types"/>
    <xsd:import namespace="http://schemas.microsoft.com/office/infopath/2007/PartnerControls"/>
    <xsd:element name="MediaServiceFastMetadata" ma:index="8" nillable="true" ma:displayName="MediaServiceFastMetadata" ma:hidden="true" ma:internalName="MediaServiceFastMetadata" ma:readOnly="true">
      <xsd:simpleType>
        <xsd:restriction base="dms:Note"/>
      </xsd:simpleType>
    </xsd:element>
    <xsd:element name="MediaServiceMetadata" ma:index="16" nillable="true" ma:displayName="MediaServiceMetadata" ma:hidden="true" ma:internalName="MediaServiceMetadata" ma:readOnly="true">
      <xsd:simpleType>
        <xsd:restriction base="dms:Note"/>
      </xsd:simpleType>
    </xsd:element>
    <xsd:element name="MediaServiceEventHashCode" ma:index="30" nillable="true" ma:displayName="MediaServiceEventHashCode" ma:hidden="true" ma:internalName="MediaServiceEventHashCode" ma:readOnly="true">
      <xsd:simpleType>
        <xsd:restriction base="dms:Text"/>
      </xsd:simpleType>
    </xsd:element>
    <xsd:element name="MediaServiceGenerationTime" ma:index="31" nillable="true" ma:displayName="MediaServiceGenerationTime" ma:hidden="true" ma:internalName="MediaServiceGenerationTime" ma:readOnly="true">
      <xsd:simpleType>
        <xsd:restriction base="dms:Text"/>
      </xsd:simpleType>
    </xsd:element>
    <xsd:element name="MediaServiceAutoTags" ma:index="32" nillable="true" ma:displayName="Tags" ma:internalName="MediaServiceAutoTags" ma:readOnly="true">
      <xsd:simpleType>
        <xsd:restriction base="dms:Text"/>
      </xsd:simpleType>
    </xsd:element>
    <xsd:element name="MediaServiceOCR" ma:index="33" nillable="true" ma:displayName="Extracted Text" ma:internalName="MediaServiceOCR" ma:readOnly="true">
      <xsd:simpleType>
        <xsd:restriction base="dms:Note">
          <xsd:maxLength value="255"/>
        </xsd:restriction>
      </xsd:simpleType>
    </xsd:element>
    <xsd:element name="MediaServiceAutoKeyPoints" ma:index="34" nillable="true" ma:displayName="MediaServiceAutoKeyPoints" ma:hidden="true" ma:internalName="MediaServiceAutoKeyPoints" ma:readOnly="true">
      <xsd:simpleType>
        <xsd:restriction base="dms:Note"/>
      </xsd:simpleType>
    </xsd:element>
    <xsd:element name="MediaServiceKeyPoints" ma:index="35" nillable="true" ma:displayName="KeyPoints" ma:internalName="MediaServiceKeyPoints" ma:readOnly="true">
      <xsd:simpleType>
        <xsd:restriction base="dms:Note">
          <xsd:maxLength value="255"/>
        </xsd:restriction>
      </xsd:simpleType>
    </xsd:element>
    <xsd:element name="MediaServiceDateTaken" ma:index="36" nillable="true" ma:displayName="MediaServiceDateTaken" ma:hidden="true" ma:internalName="MediaServiceDateTaken" ma:readOnly="true">
      <xsd:simpleType>
        <xsd:restriction base="dms:Text"/>
      </xsd:simpleType>
    </xsd:element>
    <xsd:element name="MediaServiceLocation" ma:index="37" nillable="true" ma:displayName="Location"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11" ma:displayName="Content Type"/>
        <xsd:element ref="dc:title" minOccurs="0" maxOccurs="1" ma:index="0"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E9B0DC6-44B6-46FB-A01B-1D9223C53854}">
  <ds:schemaRefs>
    <ds:schemaRef ds:uri="http://www.w3.org/XML/1998/namespace"/>
    <ds:schemaRef ds:uri="http://purl.org/dc/terms/"/>
    <ds:schemaRef ds:uri="ba743060-c365-4c22-824b-72bfdf4495a1"/>
    <ds:schemaRef ds:uri="http://schemas.microsoft.com/office/2006/metadata/properties"/>
    <ds:schemaRef ds:uri="http://purl.org/dc/elements/1.1/"/>
    <ds:schemaRef ds:uri="http://purl.org/dc/dcmitype/"/>
    <ds:schemaRef ds:uri="http://schemas.microsoft.com/office/2006/documentManagement/types"/>
    <ds:schemaRef ds:uri="http://schemas.microsoft.com/office/infopath/2007/PartnerControls"/>
    <ds:schemaRef ds:uri="http://schemas.openxmlformats.org/package/2006/metadata/core-properties"/>
    <ds:schemaRef ds:uri="4c186bfd-382e-408c-9e23-124d6729f7a4"/>
  </ds:schemaRefs>
</ds:datastoreItem>
</file>

<file path=customXml/itemProps2.xml><?xml version="1.0" encoding="utf-8"?>
<ds:datastoreItem xmlns:ds="http://schemas.openxmlformats.org/officeDocument/2006/customXml" ds:itemID="{35098034-C53B-4A4C-8764-1CED2A7CE882}">
  <ds:schemaRefs>
    <ds:schemaRef ds:uri="http://schemas.microsoft.com/sharepoint/v3/contenttype/forms"/>
  </ds:schemaRefs>
</ds:datastoreItem>
</file>

<file path=customXml/itemProps3.xml><?xml version="1.0" encoding="utf-8"?>
<ds:datastoreItem xmlns:ds="http://schemas.openxmlformats.org/officeDocument/2006/customXml" ds:itemID="{DC9059B0-7A12-4E2E-BD8D-380CBCB34CB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c186bfd-382e-408c-9e23-124d6729f7a4"/>
    <ds:schemaRef ds:uri="ba743060-c365-4c22-824b-72bfdf4495a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0</TotalTime>
  <Words>2471</Words>
  <Application>Microsoft Office PowerPoint</Application>
  <PresentationFormat>Widescreen</PresentationFormat>
  <Paragraphs>427</Paragraphs>
  <Slides>35</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35</vt:i4>
      </vt:variant>
    </vt:vector>
  </HeadingPairs>
  <TitlesOfParts>
    <vt:vector size="39" baseType="lpstr">
      <vt:lpstr>Arial</vt:lpstr>
      <vt:lpstr>Calibri</vt:lpstr>
      <vt:lpstr>Georgia</vt:lpstr>
      <vt:lpstr>Ocean 16x9</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Bigeye indicators</dc:title>
  <dc:creator/>
  <cp:keywords/>
  <cp:lastModifiedBy/>
  <cp:revision>1</cp:revision>
  <dcterms:created xsi:type="dcterms:W3CDTF">2017-03-21T17:34:53Z</dcterms:created>
  <dcterms:modified xsi:type="dcterms:W3CDTF">2023-03-04T19:40:12Z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TC028952569991</vt:lpwstr>
  </property>
  <property fmtid="{D5CDD505-2E9C-101B-9397-08002B2CF9AE}" pid="3" name="ContentTypeId">
    <vt:lpwstr>0x01010096880BDE3B17AA4EAB3D78E102E61E29</vt:lpwstr>
  </property>
</Properties>
</file>